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handoutMasterIdLst>
    <p:handoutMasterId r:id="rId20"/>
  </p:handoutMasterIdLst>
  <p:sldIdLst>
    <p:sldId id="640" r:id="rId5"/>
    <p:sldId id="2384" r:id="rId6"/>
    <p:sldId id="2379" r:id="rId7"/>
    <p:sldId id="2385" r:id="rId8"/>
    <p:sldId id="2386" r:id="rId9"/>
    <p:sldId id="2380" r:id="rId10"/>
    <p:sldId id="2381" r:id="rId11"/>
    <p:sldId id="2382" r:id="rId12"/>
    <p:sldId id="2387" r:id="rId13"/>
    <p:sldId id="2383" r:id="rId14"/>
    <p:sldId id="2388" r:id="rId15"/>
    <p:sldId id="2389" r:id="rId16"/>
    <p:sldId id="2390" r:id="rId17"/>
    <p:sldId id="2391" r:id="rId18"/>
  </p:sldIdLst>
  <p:sldSz cx="12192000" cy="6858000"/>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RON Clémence" initials="CC" lastIdx="8" clrIdx="0">
    <p:extLst>
      <p:ext uri="{19B8F6BF-5375-455C-9EA6-DF929625EA0E}">
        <p15:presenceInfo xmlns:p15="http://schemas.microsoft.com/office/powerpoint/2012/main" userId="S-1-5-21-1708537768-1659004503-839522115-89139" providerId="AD"/>
      </p:ext>
    </p:extLst>
  </p:cmAuthor>
  <p:cmAuthor id="2" name="LASNE Jean-Baptiste" initials="LJ" lastIdx="2" clrIdx="1">
    <p:extLst>
      <p:ext uri="{19B8F6BF-5375-455C-9EA6-DF929625EA0E}">
        <p15:presenceInfo xmlns:p15="http://schemas.microsoft.com/office/powerpoint/2012/main" userId="LASNE Jean-Baptiste" providerId="None"/>
      </p:ext>
    </p:extLst>
  </p:cmAuthor>
  <p:cmAuthor id="3" name="Jihane JELLAL" initials="JJ" lastIdx="8" clrIdx="2">
    <p:extLst>
      <p:ext uri="{19B8F6BF-5375-455C-9EA6-DF929625EA0E}">
        <p15:presenceInfo xmlns:p15="http://schemas.microsoft.com/office/powerpoint/2012/main" userId="S::jihane.jellal@kleegroup.com::131b0825-482b-4719-a176-9100893c93bc" providerId="AD"/>
      </p:ext>
    </p:extLst>
  </p:cmAuthor>
  <p:cmAuthor id="4" name="Julie AITKEN" initials="JA" lastIdx="14" clrIdx="3">
    <p:extLst>
      <p:ext uri="{19B8F6BF-5375-455C-9EA6-DF929625EA0E}">
        <p15:presenceInfo xmlns:p15="http://schemas.microsoft.com/office/powerpoint/2012/main" userId="S::julie.aitken@kleegroup.com::59ae509a-fc5c-4d29-9be5-8a0480cc784a" providerId="AD"/>
      </p:ext>
    </p:extLst>
  </p:cmAuthor>
  <p:cmAuthor id="5" name="SALEM-OLCESE Antonio" initials="SA" lastIdx="1" clrIdx="4">
    <p:extLst>
      <p:ext uri="{19B8F6BF-5375-455C-9EA6-DF929625EA0E}">
        <p15:presenceInfo xmlns:p15="http://schemas.microsoft.com/office/powerpoint/2012/main" userId="S::antonio.salem-olcese@dila.gouv.fr::d72bb157-3bb9-4e5f-995f-f28017cb5120" providerId="AD"/>
      </p:ext>
    </p:extLst>
  </p:cmAuthor>
  <p:cmAuthor id="6" name="BORNAND Aurélie" initials="BA" lastIdx="6" clrIdx="5">
    <p:extLst>
      <p:ext uri="{19B8F6BF-5375-455C-9EA6-DF929625EA0E}">
        <p15:presenceInfo xmlns:p15="http://schemas.microsoft.com/office/powerpoint/2012/main" userId="BORNAND Auréli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348B"/>
    <a:srgbClr val="F6CE16"/>
    <a:srgbClr val="E75757"/>
    <a:srgbClr val="A9A9A9"/>
    <a:srgbClr val="C1FFDD"/>
    <a:srgbClr val="DEE0F0"/>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Style léger 1 - Accentuation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0A1B5D5-9B99-4C35-A422-299274C87663}" styleName="Style moyen 1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60" autoAdjust="0"/>
    <p:restoredTop sz="94249" autoAdjust="0"/>
  </p:normalViewPr>
  <p:slideViewPr>
    <p:cSldViewPr snapToGrid="0">
      <p:cViewPr varScale="1">
        <p:scale>
          <a:sx n="104" d="100"/>
          <a:sy n="104" d="100"/>
        </p:scale>
        <p:origin x="972" y="96"/>
      </p:cViewPr>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2A58756F-D074-4D78-9B32-621F6745944F}" type="datetimeFigureOut">
              <a:rPr lang="fr-FR" smtClean="0"/>
              <a:t>06/12/2024</a:t>
            </a:fld>
            <a:endParaRPr lang="fr-FR"/>
          </a:p>
        </p:txBody>
      </p:sp>
      <p:sp>
        <p:nvSpPr>
          <p:cNvPr id="4" name="Espace réservé du pied de page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19FF8A63-C208-4C63-9CC8-77E22121FFEF}" type="slidenum">
              <a:rPr lang="fr-FR" smtClean="0"/>
              <a:t>‹N°›</a:t>
            </a:fld>
            <a:endParaRPr lang="fr-FR"/>
          </a:p>
        </p:txBody>
      </p:sp>
    </p:spTree>
    <p:extLst>
      <p:ext uri="{BB962C8B-B14F-4D97-AF65-F5344CB8AC3E}">
        <p14:creationId xmlns:p14="http://schemas.microsoft.com/office/powerpoint/2010/main" val="2948115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03CF1AD-394F-4BCD-9E40-4F71428E7833}" type="datetimeFigureOut">
              <a:rPr lang="en-US" smtClean="0"/>
              <a:t>12/6/2024</a:t>
            </a:fld>
            <a:endParaRPr lang="en-US" dirty="0"/>
          </a:p>
        </p:txBody>
      </p:sp>
      <p:sp>
        <p:nvSpPr>
          <p:cNvPr id="4" name="Espace réservé de l'image des diapositives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Espace réservé des not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B5C368F-FE7A-42B8-99A5-306C278DCC21}" type="slidenum">
              <a:rPr lang="en-US" smtClean="0"/>
              <a:t>‹N°›</a:t>
            </a:fld>
            <a:endParaRPr lang="en-US" dirty="0"/>
          </a:p>
        </p:txBody>
      </p:sp>
    </p:spTree>
    <p:extLst>
      <p:ext uri="{BB962C8B-B14F-4D97-AF65-F5344CB8AC3E}">
        <p14:creationId xmlns:p14="http://schemas.microsoft.com/office/powerpoint/2010/main" val="2306230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B5C368F-FE7A-42B8-99A5-306C278DCC21}" type="slidenum">
              <a:rPr lang="en-US" smtClean="0"/>
              <a:t>1</a:t>
            </a:fld>
            <a:endParaRPr lang="en-US" dirty="0"/>
          </a:p>
        </p:txBody>
      </p:sp>
    </p:spTree>
    <p:extLst>
      <p:ext uri="{BB962C8B-B14F-4D97-AF65-F5344CB8AC3E}">
        <p14:creationId xmlns:p14="http://schemas.microsoft.com/office/powerpoint/2010/main" val="23799606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jpeg"/><Relationship Id="rId1" Type="http://schemas.openxmlformats.org/officeDocument/2006/relationships/slideMaster" Target="../slideMasters/slideMaster1.xml"/><Relationship Id="rId5" Type="http://schemas.openxmlformats.org/officeDocument/2006/relationships/image" Target="../media/image11.jpg"/><Relationship Id="rId4" Type="http://schemas.openxmlformats.org/officeDocument/2006/relationships/image" Target="../media/image9.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pic>
        <p:nvPicPr>
          <p:cNvPr id="31" name="Image 30">
            <a:extLst>
              <a:ext uri="{FF2B5EF4-FFF2-40B4-BE49-F238E27FC236}">
                <a16:creationId xmlns:a16="http://schemas.microsoft.com/office/drawing/2014/main" id="{B4744CEE-D95F-42FF-B941-AF12544175B6}"/>
              </a:ext>
            </a:extLst>
          </p:cNvPr>
          <p:cNvPicPr>
            <a:picLocks noChangeAspect="1"/>
          </p:cNvPicPr>
          <p:nvPr userDrawn="1"/>
        </p:nvPicPr>
        <p:blipFill rotWithShape="1">
          <a:blip r:embed="rId2"/>
          <a:srcRect l="20082" t="6589" b="9577"/>
          <a:stretch/>
        </p:blipFill>
        <p:spPr>
          <a:xfrm>
            <a:off x="0" y="1"/>
            <a:ext cx="4991803" cy="6858000"/>
          </a:xfrm>
          <a:prstGeom prst="rect">
            <a:avLst/>
          </a:prstGeom>
        </p:spPr>
      </p:pic>
      <p:sp>
        <p:nvSpPr>
          <p:cNvPr id="32" name="Espace réservé de la date 2">
            <a:extLst>
              <a:ext uri="{FF2B5EF4-FFF2-40B4-BE49-F238E27FC236}">
                <a16:creationId xmlns:a16="http://schemas.microsoft.com/office/drawing/2014/main" id="{0AAB6A4F-5B90-4544-B981-815AB98B64EE}"/>
              </a:ext>
            </a:extLst>
          </p:cNvPr>
          <p:cNvSpPr>
            <a:spLocks noGrp="1"/>
          </p:cNvSpPr>
          <p:nvPr>
            <p:ph type="dt" sz="half" idx="10"/>
          </p:nvPr>
        </p:nvSpPr>
        <p:spPr>
          <a:xfrm>
            <a:off x="3791746" y="6444264"/>
            <a:ext cx="551433" cy="138499"/>
          </a:xfrm>
        </p:spPr>
        <p:txBody>
          <a:bodyPr/>
          <a:lstStyle/>
          <a:p>
            <a:fld id="{D7B3DBE9-7898-43C7-8F07-AD16AFE70658}" type="datetime1">
              <a:rPr lang="fr-FR" smtClean="0"/>
              <a:t>06/12/2024</a:t>
            </a:fld>
            <a:endParaRPr lang="fr-FR" dirty="0"/>
          </a:p>
        </p:txBody>
      </p:sp>
      <p:sp>
        <p:nvSpPr>
          <p:cNvPr id="33" name="Espace réservé du numéro de diapositive 3">
            <a:extLst>
              <a:ext uri="{FF2B5EF4-FFF2-40B4-BE49-F238E27FC236}">
                <a16:creationId xmlns:a16="http://schemas.microsoft.com/office/drawing/2014/main" id="{C1435534-0467-41E5-BDB4-1457A4E971BD}"/>
              </a:ext>
            </a:extLst>
          </p:cNvPr>
          <p:cNvSpPr>
            <a:spLocks noGrp="1"/>
          </p:cNvSpPr>
          <p:nvPr>
            <p:ph type="sldNum" sz="quarter" idx="11"/>
          </p:nvPr>
        </p:nvSpPr>
        <p:spPr>
          <a:xfrm>
            <a:off x="11184565" y="6390405"/>
            <a:ext cx="527435" cy="246221"/>
          </a:xfrm>
        </p:spPr>
        <p:txBody>
          <a:bodyPr/>
          <a:lstStyle>
            <a:lvl1pPr>
              <a:defRPr sz="1600"/>
            </a:lvl1pPr>
          </a:lstStyle>
          <a:p>
            <a:fld id="{A405D073-E612-4A17-87D6-A78570FF315E}" type="slidenum">
              <a:rPr lang="fr-FR" smtClean="0"/>
              <a:pPr/>
              <a:t>‹N°›</a:t>
            </a:fld>
            <a:endParaRPr lang="fr-FR" dirty="0"/>
          </a:p>
        </p:txBody>
      </p:sp>
      <p:sp>
        <p:nvSpPr>
          <p:cNvPr id="35" name="Titre 1">
            <a:extLst>
              <a:ext uri="{FF2B5EF4-FFF2-40B4-BE49-F238E27FC236}">
                <a16:creationId xmlns:a16="http://schemas.microsoft.com/office/drawing/2014/main" id="{B8AC4E94-F6FD-4C6E-B037-BD6BAB7B5209}"/>
              </a:ext>
            </a:extLst>
          </p:cNvPr>
          <p:cNvSpPr>
            <a:spLocks noGrp="1"/>
          </p:cNvSpPr>
          <p:nvPr>
            <p:ph type="ctrTitle" hasCustomPrompt="1"/>
          </p:nvPr>
        </p:nvSpPr>
        <p:spPr>
          <a:xfrm>
            <a:off x="1583499" y="2086058"/>
            <a:ext cx="9409037" cy="1465162"/>
          </a:xfrm>
        </p:spPr>
        <p:txBody>
          <a:bodyPr anchor="ctr">
            <a:normAutofit/>
          </a:bodyPr>
          <a:lstStyle>
            <a:lvl1pPr marL="0" indent="0" algn="ctr">
              <a:defRPr sz="3600" cap="none" baseline="0">
                <a:solidFill>
                  <a:schemeClr val="accent1"/>
                </a:solidFill>
              </a:defRPr>
            </a:lvl1pPr>
          </a:lstStyle>
          <a:p>
            <a:r>
              <a:rPr lang="fr-FR" dirty="0"/>
              <a:t>Titre de la présentation </a:t>
            </a:r>
          </a:p>
        </p:txBody>
      </p:sp>
      <p:sp>
        <p:nvSpPr>
          <p:cNvPr id="36" name="Sous-titre 2">
            <a:extLst>
              <a:ext uri="{FF2B5EF4-FFF2-40B4-BE49-F238E27FC236}">
                <a16:creationId xmlns:a16="http://schemas.microsoft.com/office/drawing/2014/main" id="{511E5996-26A4-4E93-98B1-B0404528A541}"/>
              </a:ext>
            </a:extLst>
          </p:cNvPr>
          <p:cNvSpPr>
            <a:spLocks noGrp="1"/>
          </p:cNvSpPr>
          <p:nvPr>
            <p:ph type="subTitle" idx="1" hasCustomPrompt="1"/>
          </p:nvPr>
        </p:nvSpPr>
        <p:spPr>
          <a:xfrm>
            <a:off x="1583498" y="3662178"/>
            <a:ext cx="9409037" cy="558910"/>
          </a:xfrm>
        </p:spPr>
        <p:txBody>
          <a:bodyPr/>
          <a:lstStyle>
            <a:lvl1pPr marL="0" indent="0" algn="ctr">
              <a:buNone/>
              <a:defRPr sz="2000" i="1"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Sous-titre de la présentation</a:t>
            </a:r>
          </a:p>
        </p:txBody>
      </p:sp>
      <p:sp>
        <p:nvSpPr>
          <p:cNvPr id="39" name="Espace réservé pour une image  38">
            <a:extLst>
              <a:ext uri="{FF2B5EF4-FFF2-40B4-BE49-F238E27FC236}">
                <a16:creationId xmlns:a16="http://schemas.microsoft.com/office/drawing/2014/main" id="{888F0A81-B911-410B-94C8-F608842C7EAF}"/>
              </a:ext>
            </a:extLst>
          </p:cNvPr>
          <p:cNvSpPr>
            <a:spLocks noGrp="1"/>
          </p:cNvSpPr>
          <p:nvPr>
            <p:ph type="pic" sz="quarter" idx="12" hasCustomPrompt="1"/>
          </p:nvPr>
        </p:nvSpPr>
        <p:spPr>
          <a:xfrm>
            <a:off x="8976320" y="6021388"/>
            <a:ext cx="1583730" cy="561975"/>
          </a:xfrm>
        </p:spPr>
        <p:txBody>
          <a:bodyPr anchor="ctr"/>
          <a:lstStyle>
            <a:lvl1pPr algn="ctr">
              <a:defRPr/>
            </a:lvl1pPr>
          </a:lstStyle>
          <a:p>
            <a:r>
              <a:rPr lang="fr-FR" dirty="0"/>
              <a:t>Logo(s) des partenaires</a:t>
            </a:r>
          </a:p>
        </p:txBody>
      </p:sp>
      <p:pic>
        <p:nvPicPr>
          <p:cNvPr id="14" name="Image 13" descr="Une image contenant texte&#10;&#10;Description générée automatiquement">
            <a:extLst>
              <a:ext uri="{FF2B5EF4-FFF2-40B4-BE49-F238E27FC236}">
                <a16:creationId xmlns:a16="http://schemas.microsoft.com/office/drawing/2014/main" id="{A3E0F8B1-561D-4AD9-8B9A-BB4520B1F1F1}"/>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532214" y="4483322"/>
            <a:ext cx="2667985" cy="2006379"/>
          </a:xfrm>
          <a:prstGeom prst="rect">
            <a:avLst/>
          </a:prstGeom>
        </p:spPr>
      </p:pic>
      <p:pic>
        <p:nvPicPr>
          <p:cNvPr id="13" name="Image 12">
            <a:extLst>
              <a:ext uri="{FF2B5EF4-FFF2-40B4-BE49-F238E27FC236}">
                <a16:creationId xmlns:a16="http://schemas.microsoft.com/office/drawing/2014/main" id="{07994110-E6EC-40FF-A5E8-4D511AAD4B43}"/>
              </a:ext>
            </a:extLst>
          </p:cNvPr>
          <p:cNvPicPr>
            <a:picLocks noChangeAspect="1"/>
          </p:cNvPicPr>
          <p:nvPr userDrawn="1"/>
        </p:nvPicPr>
        <p:blipFill>
          <a:blip r:embed="rId4"/>
          <a:srcRect/>
          <a:stretch/>
        </p:blipFill>
        <p:spPr>
          <a:xfrm>
            <a:off x="4999318" y="194623"/>
            <a:ext cx="1468744" cy="1655214"/>
          </a:xfrm>
          <a:prstGeom prst="rect">
            <a:avLst/>
          </a:prstGeom>
        </p:spPr>
      </p:pic>
    </p:spTree>
    <p:extLst>
      <p:ext uri="{BB962C8B-B14F-4D97-AF65-F5344CB8AC3E}">
        <p14:creationId xmlns:p14="http://schemas.microsoft.com/office/powerpoint/2010/main" val="3914870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Simple et contenu">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416D23D4-E0F5-4377-B1DB-4CC0FEB1BCE1}" type="datetime1">
              <a:rPr lang="fr-FR" smtClean="0"/>
              <a:t>06/12/2024</a:t>
            </a:fld>
            <a:endParaRPr lang="fr-FR" dirty="0"/>
          </a:p>
        </p:txBody>
      </p:sp>
      <p:sp>
        <p:nvSpPr>
          <p:cNvPr id="6" name="Espace réservé du numéro de diapositive 5"/>
          <p:cNvSpPr>
            <a:spLocks noGrp="1"/>
          </p:cNvSpPr>
          <p:nvPr>
            <p:ph type="sldNum" sz="quarter" idx="12"/>
          </p:nvPr>
        </p:nvSpPr>
        <p:spPr/>
        <p:txBody>
          <a:bodyPr/>
          <a:lstStyle/>
          <a:p>
            <a:fld id="{A405D073-E612-4A17-87D6-A78570FF315E}" type="slidenum">
              <a:rPr lang="fr-FR" smtClean="0"/>
              <a:t>‹N°›</a:t>
            </a:fld>
            <a:endParaRPr lang="fr-FR" dirty="0"/>
          </a:p>
        </p:txBody>
      </p:sp>
      <p:sp>
        <p:nvSpPr>
          <p:cNvPr id="5" name="Espace réservé du texte 6">
            <a:extLst>
              <a:ext uri="{FF2B5EF4-FFF2-40B4-BE49-F238E27FC236}">
                <a16:creationId xmlns:a16="http://schemas.microsoft.com/office/drawing/2014/main" id="{3F3DC3FE-E490-477C-B34D-AFFD3F645ED4}"/>
              </a:ext>
            </a:extLst>
          </p:cNvPr>
          <p:cNvSpPr>
            <a:spLocks noGrp="1"/>
          </p:cNvSpPr>
          <p:nvPr>
            <p:ph type="body" sz="quarter" idx="19" hasCustomPrompt="1"/>
          </p:nvPr>
        </p:nvSpPr>
        <p:spPr>
          <a:xfrm>
            <a:off x="469902" y="1773382"/>
            <a:ext cx="3541601" cy="658378"/>
          </a:xfrm>
          <a:prstGeom prst="downArrowCallout">
            <a:avLst>
              <a:gd name="adj1" fmla="val 50000"/>
              <a:gd name="adj2" fmla="val 12930"/>
              <a:gd name="adj3" fmla="val 12108"/>
              <a:gd name="adj4" fmla="val 87892"/>
            </a:avLst>
          </a:prstGeom>
          <a:solidFill>
            <a:schemeClr val="accent1">
              <a:lumMod val="75000"/>
            </a:schemeClr>
          </a:solidFill>
        </p:spPr>
        <p:txBody>
          <a:bodyPr lIns="90000" tIns="0" rIns="0" bIns="0" anchor="ctr" anchorCtr="0">
            <a:normAutofit/>
          </a:bodyPr>
          <a:lstStyle>
            <a:lvl1pPr marL="0" indent="0" algn="l">
              <a:spcBef>
                <a:spcPts val="300"/>
              </a:spcBef>
              <a:buClr>
                <a:schemeClr val="accent6"/>
              </a:buClr>
              <a:buFont typeface="Arial" pitchFamily="34" charset="0"/>
              <a:buNone/>
              <a:defRPr sz="1800" b="1" baseline="0">
                <a:solidFill>
                  <a:schemeClr val="bg1"/>
                </a:solidFill>
              </a:defRPr>
            </a:lvl1pPr>
          </a:lstStyle>
          <a:p>
            <a:pPr lvl="0"/>
            <a:r>
              <a:rPr lang="fr-FR" dirty="0"/>
              <a:t>Ajoutez</a:t>
            </a:r>
            <a:br>
              <a:rPr lang="fr-FR" dirty="0"/>
            </a:br>
            <a:r>
              <a:rPr lang="fr-FR" dirty="0"/>
              <a:t>un titre ici</a:t>
            </a:r>
          </a:p>
        </p:txBody>
      </p:sp>
      <p:sp>
        <p:nvSpPr>
          <p:cNvPr id="7" name="Text Placeholder 7">
            <a:extLst>
              <a:ext uri="{FF2B5EF4-FFF2-40B4-BE49-F238E27FC236}">
                <a16:creationId xmlns:a16="http://schemas.microsoft.com/office/drawing/2014/main" id="{A92E3215-8DCD-4D51-8711-26614386B8A8}"/>
              </a:ext>
            </a:extLst>
          </p:cNvPr>
          <p:cNvSpPr>
            <a:spLocks noGrp="1"/>
          </p:cNvSpPr>
          <p:nvPr>
            <p:ph type="body" sz="quarter" idx="27"/>
          </p:nvPr>
        </p:nvSpPr>
        <p:spPr>
          <a:xfrm>
            <a:off x="476669" y="2559797"/>
            <a:ext cx="3534832" cy="356125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dirty="0"/>
          </a:p>
        </p:txBody>
      </p:sp>
      <p:sp>
        <p:nvSpPr>
          <p:cNvPr id="8" name="Text Placeholder 7">
            <a:extLst>
              <a:ext uri="{FF2B5EF4-FFF2-40B4-BE49-F238E27FC236}">
                <a16:creationId xmlns:a16="http://schemas.microsoft.com/office/drawing/2014/main" id="{252B9519-5A4A-4B3B-B8D9-8585D87EDFD5}"/>
              </a:ext>
            </a:extLst>
          </p:cNvPr>
          <p:cNvSpPr>
            <a:spLocks noGrp="1"/>
          </p:cNvSpPr>
          <p:nvPr>
            <p:ph type="body" sz="quarter" idx="28"/>
          </p:nvPr>
        </p:nvSpPr>
        <p:spPr>
          <a:xfrm>
            <a:off x="4340485" y="2559797"/>
            <a:ext cx="3534832" cy="356125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dirty="0"/>
          </a:p>
        </p:txBody>
      </p:sp>
      <p:sp>
        <p:nvSpPr>
          <p:cNvPr id="9" name="Text Placeholder 7">
            <a:extLst>
              <a:ext uri="{FF2B5EF4-FFF2-40B4-BE49-F238E27FC236}">
                <a16:creationId xmlns:a16="http://schemas.microsoft.com/office/drawing/2014/main" id="{2972126F-AC4E-4C78-8596-FDF29ECC4554}"/>
              </a:ext>
            </a:extLst>
          </p:cNvPr>
          <p:cNvSpPr>
            <a:spLocks noGrp="1"/>
          </p:cNvSpPr>
          <p:nvPr>
            <p:ph type="body" sz="quarter" idx="29"/>
          </p:nvPr>
        </p:nvSpPr>
        <p:spPr>
          <a:xfrm>
            <a:off x="8204303" y="2559797"/>
            <a:ext cx="3534831" cy="3561259"/>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dirty="0"/>
          </a:p>
        </p:txBody>
      </p:sp>
      <p:sp>
        <p:nvSpPr>
          <p:cNvPr id="10" name="Espace réservé du texte 6">
            <a:extLst>
              <a:ext uri="{FF2B5EF4-FFF2-40B4-BE49-F238E27FC236}">
                <a16:creationId xmlns:a16="http://schemas.microsoft.com/office/drawing/2014/main" id="{BEC9D55F-B79A-42FC-91FD-F1724A6F70EC}"/>
              </a:ext>
            </a:extLst>
          </p:cNvPr>
          <p:cNvSpPr>
            <a:spLocks noGrp="1"/>
          </p:cNvSpPr>
          <p:nvPr>
            <p:ph type="body" sz="quarter" idx="31" hasCustomPrompt="1"/>
          </p:nvPr>
        </p:nvSpPr>
        <p:spPr>
          <a:xfrm>
            <a:off x="4340485" y="1773382"/>
            <a:ext cx="3534832" cy="658378"/>
          </a:xfrm>
          <a:prstGeom prst="downArrowCallout">
            <a:avLst>
              <a:gd name="adj1" fmla="val 50000"/>
              <a:gd name="adj2" fmla="val 12930"/>
              <a:gd name="adj3" fmla="val 12108"/>
              <a:gd name="adj4" fmla="val 87892"/>
            </a:avLst>
          </a:prstGeom>
          <a:solidFill>
            <a:schemeClr val="accent1"/>
          </a:solidFill>
        </p:spPr>
        <p:txBody>
          <a:bodyPr lIns="90000" tIns="0" rIns="0" bIns="0" anchor="ctr" anchorCtr="0">
            <a:normAutofit/>
          </a:bodyPr>
          <a:lstStyle>
            <a:lvl1pPr marL="0" indent="0" algn="l">
              <a:spcBef>
                <a:spcPts val="300"/>
              </a:spcBef>
              <a:buClr>
                <a:schemeClr val="accent6"/>
              </a:buClr>
              <a:buFont typeface="Arial" pitchFamily="34" charset="0"/>
              <a:buNone/>
              <a:defRPr sz="1800" b="1" baseline="0">
                <a:solidFill>
                  <a:schemeClr val="bg1"/>
                </a:solidFill>
              </a:defRPr>
            </a:lvl1pPr>
          </a:lstStyle>
          <a:p>
            <a:pPr lvl="0"/>
            <a:r>
              <a:rPr lang="fr-FR" dirty="0"/>
              <a:t>Ajoutez</a:t>
            </a:r>
            <a:br>
              <a:rPr lang="fr-FR" dirty="0"/>
            </a:br>
            <a:r>
              <a:rPr lang="fr-FR" dirty="0"/>
              <a:t>un titre ici</a:t>
            </a:r>
          </a:p>
        </p:txBody>
      </p:sp>
      <p:sp>
        <p:nvSpPr>
          <p:cNvPr id="11" name="Espace réservé du texte 6">
            <a:extLst>
              <a:ext uri="{FF2B5EF4-FFF2-40B4-BE49-F238E27FC236}">
                <a16:creationId xmlns:a16="http://schemas.microsoft.com/office/drawing/2014/main" id="{B57CF9A8-C57B-4FAB-A9C6-64757A892911}"/>
              </a:ext>
            </a:extLst>
          </p:cNvPr>
          <p:cNvSpPr>
            <a:spLocks noGrp="1"/>
          </p:cNvSpPr>
          <p:nvPr>
            <p:ph type="body" sz="quarter" idx="32" hasCustomPrompt="1"/>
          </p:nvPr>
        </p:nvSpPr>
        <p:spPr>
          <a:xfrm>
            <a:off x="8204301" y="1773382"/>
            <a:ext cx="3534832" cy="658378"/>
          </a:xfrm>
          <a:prstGeom prst="downArrowCallout">
            <a:avLst>
              <a:gd name="adj1" fmla="val 50000"/>
              <a:gd name="adj2" fmla="val 12930"/>
              <a:gd name="adj3" fmla="val 12108"/>
              <a:gd name="adj4" fmla="val 87892"/>
            </a:avLst>
          </a:prstGeom>
          <a:solidFill>
            <a:srgbClr val="9F94C2"/>
          </a:solidFill>
        </p:spPr>
        <p:txBody>
          <a:bodyPr lIns="90000" tIns="0" rIns="0" bIns="0" anchor="ctr" anchorCtr="0">
            <a:normAutofit/>
          </a:bodyPr>
          <a:lstStyle>
            <a:lvl1pPr marL="0" indent="0" algn="l">
              <a:spcBef>
                <a:spcPts val="300"/>
              </a:spcBef>
              <a:buClr>
                <a:schemeClr val="accent6"/>
              </a:buClr>
              <a:buFont typeface="Arial" pitchFamily="34" charset="0"/>
              <a:buNone/>
              <a:defRPr sz="1800" b="1" baseline="0">
                <a:solidFill>
                  <a:schemeClr val="bg1"/>
                </a:solidFill>
              </a:defRPr>
            </a:lvl1pPr>
          </a:lstStyle>
          <a:p>
            <a:pPr lvl="0"/>
            <a:r>
              <a:rPr lang="fr-FR" dirty="0"/>
              <a:t>Ajoutez</a:t>
            </a:r>
            <a:br>
              <a:rPr lang="fr-FR" dirty="0"/>
            </a:br>
            <a:r>
              <a:rPr lang="fr-FR" dirty="0"/>
              <a:t>un titre ici</a:t>
            </a:r>
          </a:p>
        </p:txBody>
      </p:sp>
      <p:sp>
        <p:nvSpPr>
          <p:cNvPr id="13" name="Espace réservé du titre 1">
            <a:extLst>
              <a:ext uri="{FF2B5EF4-FFF2-40B4-BE49-F238E27FC236}">
                <a16:creationId xmlns:a16="http://schemas.microsoft.com/office/drawing/2014/main" id="{FBA23D18-21AE-4E19-AD0D-03568D21F889}"/>
              </a:ext>
            </a:extLst>
          </p:cNvPr>
          <p:cNvSpPr>
            <a:spLocks noGrp="1"/>
          </p:cNvSpPr>
          <p:nvPr>
            <p:ph type="title"/>
          </p:nvPr>
        </p:nvSpPr>
        <p:spPr>
          <a:xfrm>
            <a:off x="469900" y="1051404"/>
            <a:ext cx="11252200" cy="635525"/>
          </a:xfrm>
          <a:prstGeom prst="rect">
            <a:avLst/>
          </a:prstGeom>
        </p:spPr>
        <p:txBody>
          <a:bodyPr vert="horz" lIns="90000" tIns="0" rIns="91440" bIns="0" rtlCol="0" anchor="ctr" anchorCtr="0">
            <a:noAutofit/>
          </a:bodyPr>
          <a:lstStyle/>
          <a:p>
            <a:r>
              <a:rPr lang="fr-FR" dirty="0"/>
              <a:t>TITRE DE LA SLIDE</a:t>
            </a:r>
          </a:p>
        </p:txBody>
      </p:sp>
    </p:spTree>
    <p:extLst>
      <p:ext uri="{BB962C8B-B14F-4D97-AF65-F5344CB8AC3E}">
        <p14:creationId xmlns:p14="http://schemas.microsoft.com/office/powerpoint/2010/main" val="376734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443D167A-BB8E-4DE8-8DEA-B0203BA0C45D}" type="datetime1">
              <a:rPr lang="fr-FR" smtClean="0"/>
              <a:t>06/12/2024</a:t>
            </a:fld>
            <a:endParaRPr lang="fr-FR" dirty="0"/>
          </a:p>
        </p:txBody>
      </p:sp>
      <p:sp>
        <p:nvSpPr>
          <p:cNvPr id="6" name="Espace réservé du numéro de diapositive 5"/>
          <p:cNvSpPr>
            <a:spLocks noGrp="1"/>
          </p:cNvSpPr>
          <p:nvPr>
            <p:ph type="sldNum" sz="quarter" idx="12"/>
          </p:nvPr>
        </p:nvSpPr>
        <p:spPr/>
        <p:txBody>
          <a:bodyPr/>
          <a:lstStyle/>
          <a:p>
            <a:fld id="{A405D073-E612-4A17-87D6-A78570FF315E}" type="slidenum">
              <a:rPr lang="fr-FR" smtClean="0"/>
              <a:t>‹N°›</a:t>
            </a:fld>
            <a:endParaRPr lang="fr-FR" dirty="0"/>
          </a:p>
        </p:txBody>
      </p:sp>
      <p:sp>
        <p:nvSpPr>
          <p:cNvPr id="3" name="Espace réservé pour une image  2">
            <a:extLst>
              <a:ext uri="{FF2B5EF4-FFF2-40B4-BE49-F238E27FC236}">
                <a16:creationId xmlns:a16="http://schemas.microsoft.com/office/drawing/2014/main" id="{DEF8D730-BED0-455E-A878-6B1FE5797920}"/>
              </a:ext>
            </a:extLst>
          </p:cNvPr>
          <p:cNvSpPr>
            <a:spLocks noGrp="1"/>
          </p:cNvSpPr>
          <p:nvPr>
            <p:ph type="pic" sz="quarter" idx="13" hasCustomPrompt="1"/>
          </p:nvPr>
        </p:nvSpPr>
        <p:spPr>
          <a:xfrm>
            <a:off x="7968208" y="6169626"/>
            <a:ext cx="2808288" cy="549275"/>
          </a:xfrm>
        </p:spPr>
        <p:txBody>
          <a:bodyPr anchor="ctr"/>
          <a:lstStyle>
            <a:lvl1pPr algn="ctr">
              <a:defRPr/>
            </a:lvl1pPr>
          </a:lstStyle>
          <a:p>
            <a:r>
              <a:rPr lang="fr-FR" dirty="0"/>
              <a:t>Logos partenaires</a:t>
            </a:r>
          </a:p>
        </p:txBody>
      </p:sp>
    </p:spTree>
    <p:extLst>
      <p:ext uri="{BB962C8B-B14F-4D97-AF65-F5344CB8AC3E}">
        <p14:creationId xmlns:p14="http://schemas.microsoft.com/office/powerpoint/2010/main" val="463712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443D167A-BB8E-4DE8-8DEA-B0203BA0C45D}" type="datetime1">
              <a:rPr lang="fr-FR" smtClean="0"/>
              <a:t>06/12/2024</a:t>
            </a:fld>
            <a:endParaRPr lang="fr-FR" dirty="0"/>
          </a:p>
        </p:txBody>
      </p:sp>
      <p:sp>
        <p:nvSpPr>
          <p:cNvPr id="6" name="Espace réservé du numéro de diapositive 5"/>
          <p:cNvSpPr>
            <a:spLocks noGrp="1"/>
          </p:cNvSpPr>
          <p:nvPr>
            <p:ph type="sldNum" sz="quarter" idx="12"/>
          </p:nvPr>
        </p:nvSpPr>
        <p:spPr/>
        <p:txBody>
          <a:bodyPr/>
          <a:lstStyle/>
          <a:p>
            <a:fld id="{A405D073-E612-4A17-87D6-A78570FF315E}" type="slidenum">
              <a:rPr lang="fr-FR" smtClean="0"/>
              <a:t>‹N°›</a:t>
            </a:fld>
            <a:endParaRPr lang="fr-FR" dirty="0"/>
          </a:p>
        </p:txBody>
      </p:sp>
      <p:sp>
        <p:nvSpPr>
          <p:cNvPr id="14" name="Text Placeholder 7">
            <a:extLst>
              <a:ext uri="{FF2B5EF4-FFF2-40B4-BE49-F238E27FC236}">
                <a16:creationId xmlns:a16="http://schemas.microsoft.com/office/drawing/2014/main" id="{CB47CFB9-D405-40C0-8F4F-1224EBCAAB94}"/>
              </a:ext>
            </a:extLst>
          </p:cNvPr>
          <p:cNvSpPr>
            <a:spLocks noGrp="1"/>
          </p:cNvSpPr>
          <p:nvPr>
            <p:ph type="body" sz="quarter" idx="14"/>
          </p:nvPr>
        </p:nvSpPr>
        <p:spPr>
          <a:xfrm>
            <a:off x="609325" y="2058164"/>
            <a:ext cx="5550483" cy="3684663"/>
          </a:xfrm>
          <a:noFill/>
          <a:ln>
            <a:noFill/>
          </a:ln>
        </p:spPr>
        <p:txBody>
          <a:bodyPr/>
          <a:lstStyle>
            <a:lvl1pPr>
              <a:defRPr sz="1400">
                <a:solidFill>
                  <a:schemeClr val="accent1"/>
                </a:solidFill>
              </a:defRPr>
            </a:lvl1pPr>
            <a:lvl2pPr>
              <a:defRPr sz="1400">
                <a:solidFill>
                  <a:schemeClr val="accent1"/>
                </a:solidFill>
              </a:defRPr>
            </a:lvl2pPr>
            <a:lvl3pPr>
              <a:defRPr sz="1200">
                <a:solidFill>
                  <a:schemeClr val="accent1"/>
                </a:solidFill>
              </a:defRPr>
            </a:lvl3pPr>
            <a:lvl4pPr>
              <a:defRPr sz="1200">
                <a:solidFill>
                  <a:schemeClr val="accent1"/>
                </a:solidFill>
              </a:defRPr>
            </a:lvl4pPr>
            <a:lvl5pPr>
              <a:defRPr sz="1200">
                <a:solidFill>
                  <a:schemeClr val="accent1"/>
                </a:solidFill>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pic>
        <p:nvPicPr>
          <p:cNvPr id="9" name="Image 8">
            <a:extLst>
              <a:ext uri="{FF2B5EF4-FFF2-40B4-BE49-F238E27FC236}">
                <a16:creationId xmlns:a16="http://schemas.microsoft.com/office/drawing/2014/main" id="{7BDFD846-2A9D-4197-8C72-1B1BDC740DC4}"/>
              </a:ext>
            </a:extLst>
          </p:cNvPr>
          <p:cNvPicPr>
            <a:picLocks noChangeAspect="1"/>
          </p:cNvPicPr>
          <p:nvPr userDrawn="1"/>
        </p:nvPicPr>
        <p:blipFill>
          <a:blip r:embed="rId2">
            <a:duotone>
              <a:schemeClr val="accent3">
                <a:shade val="45000"/>
                <a:satMod val="135000"/>
              </a:schemeClr>
              <a:prstClr val="white"/>
            </a:duotone>
          </a:blip>
          <a:stretch>
            <a:fillRect/>
          </a:stretch>
        </p:blipFill>
        <p:spPr>
          <a:xfrm>
            <a:off x="5735961" y="919284"/>
            <a:ext cx="6456039" cy="910400"/>
          </a:xfrm>
          <a:prstGeom prst="rect">
            <a:avLst/>
          </a:prstGeom>
        </p:spPr>
      </p:pic>
      <p:cxnSp>
        <p:nvCxnSpPr>
          <p:cNvPr id="5" name="Connecteur droit 4">
            <a:extLst>
              <a:ext uri="{FF2B5EF4-FFF2-40B4-BE49-F238E27FC236}">
                <a16:creationId xmlns:a16="http://schemas.microsoft.com/office/drawing/2014/main" id="{D74C0A4B-9768-4B2B-AFB8-C3E0DD2B19C4}"/>
              </a:ext>
            </a:extLst>
          </p:cNvPr>
          <p:cNvCxnSpPr>
            <a:cxnSpLocks/>
          </p:cNvCxnSpPr>
          <p:nvPr userDrawn="1"/>
        </p:nvCxnSpPr>
        <p:spPr>
          <a:xfrm>
            <a:off x="263352" y="1706858"/>
            <a:ext cx="1180931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Text Placeholder 7">
            <a:extLst>
              <a:ext uri="{FF2B5EF4-FFF2-40B4-BE49-F238E27FC236}">
                <a16:creationId xmlns:a16="http://schemas.microsoft.com/office/drawing/2014/main" id="{E2653108-4AB8-49F7-9437-85960EE6631D}"/>
              </a:ext>
            </a:extLst>
          </p:cNvPr>
          <p:cNvSpPr>
            <a:spLocks noGrp="1"/>
          </p:cNvSpPr>
          <p:nvPr>
            <p:ph type="body" sz="quarter" idx="15"/>
          </p:nvPr>
        </p:nvSpPr>
        <p:spPr>
          <a:xfrm>
            <a:off x="6456040" y="2055820"/>
            <a:ext cx="5550483" cy="3684663"/>
          </a:xfrm>
          <a:noFill/>
          <a:ln>
            <a:noFill/>
          </a:ln>
        </p:spPr>
        <p:txBody>
          <a:bodyPr/>
          <a:lstStyle>
            <a:lvl1pPr>
              <a:defRPr sz="1400">
                <a:solidFill>
                  <a:schemeClr val="accent1"/>
                </a:solidFill>
              </a:defRPr>
            </a:lvl1pPr>
            <a:lvl2pPr>
              <a:defRPr sz="1400">
                <a:solidFill>
                  <a:schemeClr val="accent1"/>
                </a:solidFill>
              </a:defRPr>
            </a:lvl2pPr>
            <a:lvl3pPr>
              <a:defRPr sz="1200">
                <a:solidFill>
                  <a:schemeClr val="accent1"/>
                </a:solidFill>
              </a:defRPr>
            </a:lvl3pPr>
            <a:lvl4pPr>
              <a:defRPr sz="1200">
                <a:solidFill>
                  <a:schemeClr val="accent1"/>
                </a:solidFill>
              </a:defRPr>
            </a:lvl4pPr>
            <a:lvl5pPr>
              <a:defRPr sz="1200">
                <a:solidFill>
                  <a:schemeClr val="accent1"/>
                </a:solidFill>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2940502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pic>
        <p:nvPicPr>
          <p:cNvPr id="2050" name="Picture 2" descr="Carte colorée de la ville avec parc et rues Vecteur gratuit">
            <a:extLst>
              <a:ext uri="{FF2B5EF4-FFF2-40B4-BE49-F238E27FC236}">
                <a16:creationId xmlns:a16="http://schemas.microsoft.com/office/drawing/2014/main" id="{9FBD66A3-253A-430C-AF25-5C279D3D164C}"/>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1930" b="7436"/>
          <a:stretch/>
        </p:blipFill>
        <p:spPr bwMode="auto">
          <a:xfrm>
            <a:off x="-1" y="8722"/>
            <a:ext cx="5776771" cy="6849278"/>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hasCustomPrompt="1"/>
          </p:nvPr>
        </p:nvSpPr>
        <p:spPr>
          <a:xfrm>
            <a:off x="6288022" y="2580390"/>
            <a:ext cx="5472608" cy="1754326"/>
          </a:xfrm>
        </p:spPr>
        <p:txBody>
          <a:bodyPr anchor="ctr">
            <a:normAutofit/>
          </a:bodyPr>
          <a:lstStyle>
            <a:lvl1pPr algn="l">
              <a:defRPr sz="3200" b="1" cap="all">
                <a:solidFill>
                  <a:schemeClr val="accent1"/>
                </a:solidFill>
              </a:defRPr>
            </a:lvl1pPr>
          </a:lstStyle>
          <a:p>
            <a:r>
              <a:rPr lang="fr-FR" dirty="0"/>
              <a:t>TITRE</a:t>
            </a:r>
            <a:br>
              <a:rPr lang="fr-FR" dirty="0"/>
            </a:br>
            <a:r>
              <a:rPr lang="fr-FR" dirty="0"/>
              <a:t>DU CHAPITRE</a:t>
            </a:r>
          </a:p>
        </p:txBody>
      </p:sp>
      <p:sp>
        <p:nvSpPr>
          <p:cNvPr id="3" name="Espace réservé du texte 2"/>
          <p:cNvSpPr>
            <a:spLocks noGrp="1"/>
          </p:cNvSpPr>
          <p:nvPr>
            <p:ph type="body" idx="1" hasCustomPrompt="1"/>
          </p:nvPr>
        </p:nvSpPr>
        <p:spPr>
          <a:xfrm>
            <a:off x="6288022" y="4575611"/>
            <a:ext cx="5376597" cy="369332"/>
          </a:xfrm>
        </p:spPr>
        <p:txBody>
          <a:bodyPr wrap="square" lIns="90000" anchor="ctr">
            <a:spAutoFit/>
          </a:bodyPr>
          <a:lstStyle>
            <a:lvl1pPr marL="180975" indent="-180975">
              <a:spcBef>
                <a:spcPts val="300"/>
              </a:spcBef>
              <a:buClr>
                <a:schemeClr val="accent1"/>
              </a:buClr>
              <a:buFont typeface="Arial" pitchFamily="34" charset="0"/>
              <a:buChar char="•"/>
              <a:defRPr sz="1800" i="1">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Sous-titre</a:t>
            </a:r>
          </a:p>
        </p:txBody>
      </p:sp>
      <p:sp>
        <p:nvSpPr>
          <p:cNvPr id="4" name="Espace réservé de la date 3"/>
          <p:cNvSpPr>
            <a:spLocks noGrp="1"/>
          </p:cNvSpPr>
          <p:nvPr>
            <p:ph type="dt" sz="half" idx="10"/>
          </p:nvPr>
        </p:nvSpPr>
        <p:spPr>
          <a:xfrm>
            <a:off x="3791745" y="6444262"/>
            <a:ext cx="65" cy="138499"/>
          </a:xfrm>
          <a:prstGeom prst="rect">
            <a:avLst/>
          </a:prstGeom>
        </p:spPr>
        <p:txBody>
          <a:bodyPr/>
          <a:lstStyle/>
          <a:p>
            <a:pPr fontAlgn="base">
              <a:spcBef>
                <a:spcPct val="0"/>
              </a:spcBef>
              <a:spcAft>
                <a:spcPct val="0"/>
              </a:spcAft>
              <a:defRPr/>
            </a:pPr>
            <a:endParaRPr lang="fr-FR" sz="900" dirty="0">
              <a:solidFill>
                <a:srgbClr val="B4BAAF"/>
              </a:solidFill>
              <a:latin typeface="Arial" pitchFamily="34" charset="0"/>
              <a:cs typeface="Arial" pitchFamily="34" charset="0"/>
            </a:endParaRPr>
          </a:p>
        </p:txBody>
      </p:sp>
      <p:sp>
        <p:nvSpPr>
          <p:cNvPr id="5" name="Espace réservé du pied de page 4"/>
          <p:cNvSpPr>
            <a:spLocks noGrp="1"/>
          </p:cNvSpPr>
          <p:nvPr>
            <p:ph type="ftr" sz="quarter" idx="11"/>
          </p:nvPr>
        </p:nvSpPr>
        <p:spPr>
          <a:xfrm>
            <a:off x="4561185" y="6444262"/>
            <a:ext cx="4511145" cy="138499"/>
          </a:xfrm>
          <a:prstGeom prst="rect">
            <a:avLst/>
          </a:prstGeom>
        </p:spPr>
        <p:txBody>
          <a:bodyPr vert="horz" wrap="square" lIns="36000" tIns="0" rIns="0" bIns="0" rtlCol="0" anchor="ctr">
            <a:spAutoFit/>
          </a:bodyPr>
          <a:lstStyle>
            <a:defPPr>
              <a:defRPr lang="fr-FR"/>
            </a:defPPr>
            <a:lvl1pPr marL="0" algn="l" defTabSz="914400" rtl="0" eaLnBrk="1" latinLnBrk="0" hangingPunct="1">
              <a:defRPr sz="9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endParaRPr lang="fr-FR" sz="900" dirty="0">
              <a:solidFill>
                <a:srgbClr val="B4BAAF"/>
              </a:solidFill>
              <a:latin typeface="Arial" pitchFamily="34" charset="0"/>
              <a:cs typeface="Arial" pitchFamily="34" charset="0"/>
            </a:endParaRPr>
          </a:p>
        </p:txBody>
      </p:sp>
      <p:sp>
        <p:nvSpPr>
          <p:cNvPr id="6" name="Espace réservé du numéro de diapositive 5"/>
          <p:cNvSpPr>
            <a:spLocks noGrp="1"/>
          </p:cNvSpPr>
          <p:nvPr>
            <p:ph type="sldNum" sz="quarter" idx="12"/>
          </p:nvPr>
        </p:nvSpPr>
        <p:spPr>
          <a:xfrm>
            <a:off x="11184565" y="6390403"/>
            <a:ext cx="527435" cy="246221"/>
          </a:xfrm>
          <a:prstGeom prst="rect">
            <a:avLst/>
          </a:prstGeom>
        </p:spPr>
        <p:txBody>
          <a:bodyPr/>
          <a:lstStyle>
            <a:lvl1pPr>
              <a:defRPr sz="1600"/>
            </a:lvl1pPr>
          </a:lstStyle>
          <a:p>
            <a:pPr fontAlgn="base">
              <a:spcBef>
                <a:spcPct val="0"/>
              </a:spcBef>
              <a:spcAft>
                <a:spcPct val="0"/>
              </a:spcAft>
              <a:defRPr/>
            </a:pPr>
            <a:fld id="{456763B9-5889-4BA9-A3F8-122D4CCC77FE}" type="slidenum">
              <a:rPr lang="fr-FR" smtClean="0">
                <a:solidFill>
                  <a:srgbClr val="B4BAAF"/>
                </a:solidFill>
                <a:latin typeface="Arial" pitchFamily="34" charset="0"/>
                <a:cs typeface="Arial" pitchFamily="34" charset="0"/>
              </a:rPr>
              <a:pPr fontAlgn="base">
                <a:spcBef>
                  <a:spcPct val="0"/>
                </a:spcBef>
                <a:spcAft>
                  <a:spcPct val="0"/>
                </a:spcAft>
                <a:defRPr/>
              </a:pPr>
              <a:t>‹N°›</a:t>
            </a:fld>
            <a:endParaRPr lang="fr-FR" dirty="0">
              <a:solidFill>
                <a:srgbClr val="B4BAAF"/>
              </a:solidFill>
              <a:latin typeface="Arial" pitchFamily="34" charset="0"/>
              <a:cs typeface="Arial" pitchFamily="34" charset="0"/>
            </a:endParaRPr>
          </a:p>
        </p:txBody>
      </p:sp>
      <p:pic>
        <p:nvPicPr>
          <p:cNvPr id="12" name="Picture 2" descr="Association des maires de France — Wikipédia">
            <a:extLst>
              <a:ext uri="{FF2B5EF4-FFF2-40B4-BE49-F238E27FC236}">
                <a16:creationId xmlns:a16="http://schemas.microsoft.com/office/drawing/2014/main" id="{DAD5EA1D-E8D6-460A-BD51-912788886E90}"/>
              </a:ext>
            </a:extLst>
          </p:cNvPr>
          <p:cNvPicPr>
            <a:picLocks noChangeAspect="1" noChangeArrowheads="1"/>
          </p:cNvPicPr>
          <p:nvPr userDrawn="1"/>
        </p:nvPicPr>
        <p:blipFill>
          <a:blip r:embed="rId3" cstate="hqprint">
            <a:extLst>
              <a:ext uri="{28A0092B-C50C-407E-A947-70E740481C1C}">
                <a14:useLocalDpi xmlns:a14="http://schemas.microsoft.com/office/drawing/2010/main" val="0"/>
              </a:ext>
            </a:extLst>
          </a:blip>
          <a:srcRect/>
          <a:stretch>
            <a:fillRect/>
          </a:stretch>
        </p:blipFill>
        <p:spPr bwMode="auto">
          <a:xfrm>
            <a:off x="7403640" y="240950"/>
            <a:ext cx="797992" cy="42520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logo AdCF">
            <a:extLst>
              <a:ext uri="{FF2B5EF4-FFF2-40B4-BE49-F238E27FC236}">
                <a16:creationId xmlns:a16="http://schemas.microsoft.com/office/drawing/2014/main" id="{257AFF51-0774-4AE3-8DE7-183C0D88178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8431258" y="180544"/>
            <a:ext cx="724201" cy="635524"/>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a:extLst>
              <a:ext uri="{FF2B5EF4-FFF2-40B4-BE49-F238E27FC236}">
                <a16:creationId xmlns:a16="http://schemas.microsoft.com/office/drawing/2014/main" id="{AF3A4B89-CD51-4F49-A9AF-71260BCD669A}"/>
              </a:ext>
            </a:extLst>
          </p:cNvPr>
          <p:cNvPicPr>
            <a:picLocks noChangeAspect="1"/>
          </p:cNvPicPr>
          <p:nvPr userDrawn="1"/>
        </p:nvPicPr>
        <p:blipFill>
          <a:blip r:embed="rId5"/>
          <a:stretch>
            <a:fillRect/>
          </a:stretch>
        </p:blipFill>
        <p:spPr>
          <a:xfrm>
            <a:off x="5960872" y="180544"/>
            <a:ext cx="1355846" cy="621295"/>
          </a:xfrm>
          <a:prstGeom prst="rect">
            <a:avLst/>
          </a:prstGeom>
        </p:spPr>
      </p:pic>
    </p:spTree>
    <p:extLst>
      <p:ext uri="{BB962C8B-B14F-4D97-AF65-F5344CB8AC3E}">
        <p14:creationId xmlns:p14="http://schemas.microsoft.com/office/powerpoint/2010/main" val="2807623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hapitr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288022" y="2580390"/>
            <a:ext cx="5472608" cy="1754326"/>
          </a:xfrm>
        </p:spPr>
        <p:txBody>
          <a:bodyPr anchor="ctr">
            <a:normAutofit/>
          </a:bodyPr>
          <a:lstStyle>
            <a:lvl1pPr algn="l">
              <a:defRPr sz="3200" b="1" cap="all">
                <a:solidFill>
                  <a:schemeClr val="accent1"/>
                </a:solidFill>
              </a:defRPr>
            </a:lvl1pPr>
          </a:lstStyle>
          <a:p>
            <a:r>
              <a:rPr lang="fr-FR" dirty="0"/>
              <a:t>TITRE</a:t>
            </a:r>
            <a:br>
              <a:rPr lang="fr-FR" dirty="0"/>
            </a:br>
            <a:r>
              <a:rPr lang="fr-FR" dirty="0"/>
              <a:t>DU CHAPITRE</a:t>
            </a:r>
          </a:p>
        </p:txBody>
      </p:sp>
      <p:sp>
        <p:nvSpPr>
          <p:cNvPr id="3" name="Espace réservé du texte 2"/>
          <p:cNvSpPr>
            <a:spLocks noGrp="1"/>
          </p:cNvSpPr>
          <p:nvPr>
            <p:ph type="body" idx="1" hasCustomPrompt="1"/>
          </p:nvPr>
        </p:nvSpPr>
        <p:spPr>
          <a:xfrm>
            <a:off x="6288022" y="4575611"/>
            <a:ext cx="5376597" cy="369332"/>
          </a:xfrm>
        </p:spPr>
        <p:txBody>
          <a:bodyPr wrap="square" lIns="90000" anchor="ctr">
            <a:spAutoFit/>
          </a:bodyPr>
          <a:lstStyle>
            <a:lvl1pPr marL="180975" indent="-180975">
              <a:spcBef>
                <a:spcPts val="300"/>
              </a:spcBef>
              <a:buClr>
                <a:schemeClr val="accent1"/>
              </a:buClr>
              <a:buFont typeface="Arial" pitchFamily="34" charset="0"/>
              <a:buChar char="•"/>
              <a:defRPr sz="1800" i="1">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Sous-titre</a:t>
            </a:r>
          </a:p>
        </p:txBody>
      </p:sp>
      <p:sp>
        <p:nvSpPr>
          <p:cNvPr id="4" name="Espace réservé de la date 3"/>
          <p:cNvSpPr>
            <a:spLocks noGrp="1"/>
          </p:cNvSpPr>
          <p:nvPr>
            <p:ph type="dt" sz="half" idx="10"/>
          </p:nvPr>
        </p:nvSpPr>
        <p:spPr>
          <a:xfrm>
            <a:off x="3791745" y="6444262"/>
            <a:ext cx="65" cy="138499"/>
          </a:xfrm>
          <a:prstGeom prst="rect">
            <a:avLst/>
          </a:prstGeom>
        </p:spPr>
        <p:txBody>
          <a:bodyPr/>
          <a:lstStyle/>
          <a:p>
            <a:pPr fontAlgn="base">
              <a:spcBef>
                <a:spcPct val="0"/>
              </a:spcBef>
              <a:spcAft>
                <a:spcPct val="0"/>
              </a:spcAft>
              <a:defRPr/>
            </a:pPr>
            <a:endParaRPr lang="fr-FR" sz="900" dirty="0">
              <a:solidFill>
                <a:srgbClr val="B4BAAF"/>
              </a:solidFill>
              <a:latin typeface="Arial" pitchFamily="34" charset="0"/>
              <a:cs typeface="Arial" pitchFamily="34" charset="0"/>
            </a:endParaRPr>
          </a:p>
        </p:txBody>
      </p:sp>
      <p:sp>
        <p:nvSpPr>
          <p:cNvPr id="5" name="Espace réservé du pied de page 4"/>
          <p:cNvSpPr>
            <a:spLocks noGrp="1"/>
          </p:cNvSpPr>
          <p:nvPr>
            <p:ph type="ftr" sz="quarter" idx="11"/>
          </p:nvPr>
        </p:nvSpPr>
        <p:spPr>
          <a:xfrm>
            <a:off x="4561185" y="6444262"/>
            <a:ext cx="4511145" cy="138499"/>
          </a:xfrm>
          <a:prstGeom prst="rect">
            <a:avLst/>
          </a:prstGeom>
        </p:spPr>
        <p:txBody>
          <a:bodyPr vert="horz" wrap="square" lIns="36000" tIns="0" rIns="0" bIns="0" rtlCol="0" anchor="ctr">
            <a:spAutoFit/>
          </a:bodyPr>
          <a:lstStyle>
            <a:defPPr>
              <a:defRPr lang="fr-FR"/>
            </a:defPPr>
            <a:lvl1pPr marL="0" algn="l" defTabSz="914400" rtl="0" eaLnBrk="1" latinLnBrk="0" hangingPunct="1">
              <a:defRPr sz="9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endParaRPr lang="fr-FR" sz="900" dirty="0">
              <a:solidFill>
                <a:srgbClr val="B4BAAF"/>
              </a:solidFill>
              <a:latin typeface="Arial" pitchFamily="34" charset="0"/>
              <a:cs typeface="Arial" pitchFamily="34" charset="0"/>
            </a:endParaRPr>
          </a:p>
        </p:txBody>
      </p:sp>
      <p:sp>
        <p:nvSpPr>
          <p:cNvPr id="6" name="Espace réservé du numéro de diapositive 5"/>
          <p:cNvSpPr>
            <a:spLocks noGrp="1"/>
          </p:cNvSpPr>
          <p:nvPr>
            <p:ph type="sldNum" sz="quarter" idx="12"/>
          </p:nvPr>
        </p:nvSpPr>
        <p:spPr>
          <a:xfrm>
            <a:off x="11184565" y="6390401"/>
            <a:ext cx="527435" cy="246221"/>
          </a:xfrm>
          <a:prstGeom prst="rect">
            <a:avLst/>
          </a:prstGeom>
        </p:spPr>
        <p:txBody>
          <a:bodyPr/>
          <a:lstStyle>
            <a:lvl1pPr>
              <a:defRPr sz="1600"/>
            </a:lvl1pPr>
          </a:lstStyle>
          <a:p>
            <a:pPr fontAlgn="base">
              <a:spcBef>
                <a:spcPct val="0"/>
              </a:spcBef>
              <a:spcAft>
                <a:spcPct val="0"/>
              </a:spcAft>
              <a:defRPr/>
            </a:pPr>
            <a:fld id="{456763B9-5889-4BA9-A3F8-122D4CCC77FE}" type="slidenum">
              <a:rPr lang="fr-FR" smtClean="0">
                <a:solidFill>
                  <a:srgbClr val="B4BAAF"/>
                </a:solidFill>
                <a:latin typeface="Arial" pitchFamily="34" charset="0"/>
                <a:cs typeface="Arial" pitchFamily="34" charset="0"/>
              </a:rPr>
              <a:pPr fontAlgn="base">
                <a:spcBef>
                  <a:spcPct val="0"/>
                </a:spcBef>
                <a:spcAft>
                  <a:spcPct val="0"/>
                </a:spcAft>
                <a:defRPr/>
              </a:pPr>
              <a:t>‹N°›</a:t>
            </a:fld>
            <a:endParaRPr lang="fr-FR" dirty="0">
              <a:solidFill>
                <a:srgbClr val="B4BAAF"/>
              </a:solidFill>
              <a:latin typeface="Arial" pitchFamily="34" charset="0"/>
              <a:cs typeface="Arial" pitchFamily="34" charset="0"/>
            </a:endParaRPr>
          </a:p>
        </p:txBody>
      </p:sp>
      <p:pic>
        <p:nvPicPr>
          <p:cNvPr id="10" name="Picture 2" descr="Carte colorée de la ville avec des informations Vecteur gratuit">
            <a:extLst>
              <a:ext uri="{FF2B5EF4-FFF2-40B4-BE49-F238E27FC236}">
                <a16:creationId xmlns:a16="http://schemas.microsoft.com/office/drawing/2014/main" id="{35D5320A-F52F-468C-809E-BCC51E2C00E1}"/>
              </a:ext>
            </a:extLst>
          </p:cNvPr>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2082" b="7243"/>
          <a:stretch/>
        </p:blipFill>
        <p:spPr bwMode="auto">
          <a:xfrm>
            <a:off x="-2" y="810"/>
            <a:ext cx="5776771" cy="687686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Association des maires de France — Wikipédia">
            <a:extLst>
              <a:ext uri="{FF2B5EF4-FFF2-40B4-BE49-F238E27FC236}">
                <a16:creationId xmlns:a16="http://schemas.microsoft.com/office/drawing/2014/main" id="{13E80B12-3095-4D5C-AB95-19FC54504468}"/>
              </a:ext>
            </a:extLst>
          </p:cNvPr>
          <p:cNvPicPr>
            <a:picLocks noChangeAspect="1" noChangeArrowheads="1"/>
          </p:cNvPicPr>
          <p:nvPr userDrawn="1"/>
        </p:nvPicPr>
        <p:blipFill>
          <a:blip r:embed="rId3" cstate="hqprint">
            <a:extLst>
              <a:ext uri="{28A0092B-C50C-407E-A947-70E740481C1C}">
                <a14:useLocalDpi xmlns:a14="http://schemas.microsoft.com/office/drawing/2010/main" val="0"/>
              </a:ext>
            </a:extLst>
          </a:blip>
          <a:srcRect/>
          <a:stretch>
            <a:fillRect/>
          </a:stretch>
        </p:blipFill>
        <p:spPr bwMode="auto">
          <a:xfrm>
            <a:off x="7403640" y="240950"/>
            <a:ext cx="797992" cy="425208"/>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
            <a:extLst>
              <a:ext uri="{FF2B5EF4-FFF2-40B4-BE49-F238E27FC236}">
                <a16:creationId xmlns:a16="http://schemas.microsoft.com/office/drawing/2014/main" id="{207509B1-54EF-435C-AF02-2181D485B99E}"/>
              </a:ext>
            </a:extLst>
          </p:cNvPr>
          <p:cNvPicPr>
            <a:picLocks noChangeAspect="1"/>
          </p:cNvPicPr>
          <p:nvPr userDrawn="1"/>
        </p:nvPicPr>
        <p:blipFill>
          <a:blip r:embed="rId4"/>
          <a:stretch>
            <a:fillRect/>
          </a:stretch>
        </p:blipFill>
        <p:spPr>
          <a:xfrm>
            <a:off x="5960872" y="180544"/>
            <a:ext cx="1355846" cy="621295"/>
          </a:xfrm>
          <a:prstGeom prst="rect">
            <a:avLst/>
          </a:prstGeom>
        </p:spPr>
      </p:pic>
      <p:pic>
        <p:nvPicPr>
          <p:cNvPr id="12" name="Picture 10">
            <a:extLst>
              <a:ext uri="{FF2B5EF4-FFF2-40B4-BE49-F238E27FC236}">
                <a16:creationId xmlns:a16="http://schemas.microsoft.com/office/drawing/2014/main" id="{FB475536-D959-4659-9E8F-F6B0E9506A1F}"/>
              </a:ext>
            </a:extLst>
          </p:cNvPr>
          <p:cNvPicPr>
            <a:picLocks noChangeAspect="1"/>
          </p:cNvPicPr>
          <p:nvPr userDrawn="1"/>
        </p:nvPicPr>
        <p:blipFill rotWithShape="1">
          <a:blip r:embed="rId5"/>
          <a:srcRect t="22835" b="16958"/>
          <a:stretch/>
        </p:blipFill>
        <p:spPr>
          <a:xfrm>
            <a:off x="8431257" y="303127"/>
            <a:ext cx="724201" cy="436020"/>
          </a:xfrm>
          <a:prstGeom prst="rect">
            <a:avLst/>
          </a:prstGeom>
        </p:spPr>
      </p:pic>
    </p:spTree>
    <p:extLst>
      <p:ext uri="{BB962C8B-B14F-4D97-AF65-F5344CB8AC3E}">
        <p14:creationId xmlns:p14="http://schemas.microsoft.com/office/powerpoint/2010/main" val="3198907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hapitre">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4A3A4769-2399-447E-82CF-EBA22B5FA0EE}"/>
              </a:ext>
            </a:extLst>
          </p:cNvPr>
          <p:cNvSpPr>
            <a:spLocks noGrp="1"/>
          </p:cNvSpPr>
          <p:nvPr>
            <p:ph type="pic" sz="quarter" idx="13"/>
          </p:nvPr>
        </p:nvSpPr>
        <p:spPr>
          <a:xfrm>
            <a:off x="0" y="0"/>
            <a:ext cx="5776769" cy="6858000"/>
          </a:xfrm>
        </p:spPr>
        <p:txBody>
          <a:bodyPr/>
          <a:lstStyle/>
          <a:p>
            <a:endParaRPr lang="fr-FR" dirty="0"/>
          </a:p>
        </p:txBody>
      </p:sp>
      <p:sp>
        <p:nvSpPr>
          <p:cNvPr id="2" name="Titre 1"/>
          <p:cNvSpPr>
            <a:spLocks noGrp="1"/>
          </p:cNvSpPr>
          <p:nvPr>
            <p:ph type="title" hasCustomPrompt="1"/>
          </p:nvPr>
        </p:nvSpPr>
        <p:spPr>
          <a:xfrm>
            <a:off x="6288022" y="2580390"/>
            <a:ext cx="5472608" cy="1754326"/>
          </a:xfrm>
        </p:spPr>
        <p:txBody>
          <a:bodyPr anchor="ctr">
            <a:normAutofit/>
          </a:bodyPr>
          <a:lstStyle>
            <a:lvl1pPr algn="l">
              <a:defRPr sz="3200" b="1" cap="all">
                <a:solidFill>
                  <a:schemeClr val="accent1"/>
                </a:solidFill>
              </a:defRPr>
            </a:lvl1pPr>
          </a:lstStyle>
          <a:p>
            <a:r>
              <a:rPr lang="fr-FR" dirty="0"/>
              <a:t>TITRE</a:t>
            </a:r>
            <a:br>
              <a:rPr lang="fr-FR" dirty="0"/>
            </a:br>
            <a:r>
              <a:rPr lang="fr-FR" dirty="0"/>
              <a:t>DU CHAPITRE</a:t>
            </a:r>
          </a:p>
        </p:txBody>
      </p:sp>
      <p:sp>
        <p:nvSpPr>
          <p:cNvPr id="3" name="Espace réservé du texte 2"/>
          <p:cNvSpPr>
            <a:spLocks noGrp="1"/>
          </p:cNvSpPr>
          <p:nvPr>
            <p:ph type="body" idx="1" hasCustomPrompt="1"/>
          </p:nvPr>
        </p:nvSpPr>
        <p:spPr>
          <a:xfrm>
            <a:off x="6288022" y="4575611"/>
            <a:ext cx="5376597" cy="369332"/>
          </a:xfrm>
        </p:spPr>
        <p:txBody>
          <a:bodyPr wrap="square" lIns="90000" anchor="ctr">
            <a:spAutoFit/>
          </a:bodyPr>
          <a:lstStyle>
            <a:lvl1pPr marL="180975" indent="-180975">
              <a:spcBef>
                <a:spcPts val="300"/>
              </a:spcBef>
              <a:buClr>
                <a:schemeClr val="accent1"/>
              </a:buClr>
              <a:buFont typeface="Arial" pitchFamily="34" charset="0"/>
              <a:buChar char="•"/>
              <a:defRPr sz="1800" i="1">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Sous-titre</a:t>
            </a:r>
          </a:p>
        </p:txBody>
      </p:sp>
      <p:sp>
        <p:nvSpPr>
          <p:cNvPr id="4" name="Espace réservé de la date 3"/>
          <p:cNvSpPr>
            <a:spLocks noGrp="1"/>
          </p:cNvSpPr>
          <p:nvPr>
            <p:ph type="dt" sz="half" idx="10"/>
          </p:nvPr>
        </p:nvSpPr>
        <p:spPr>
          <a:xfrm>
            <a:off x="3791745" y="6444262"/>
            <a:ext cx="65" cy="138499"/>
          </a:xfrm>
          <a:prstGeom prst="rect">
            <a:avLst/>
          </a:prstGeom>
        </p:spPr>
        <p:txBody>
          <a:bodyPr/>
          <a:lstStyle/>
          <a:p>
            <a:pPr fontAlgn="base">
              <a:spcBef>
                <a:spcPct val="0"/>
              </a:spcBef>
              <a:spcAft>
                <a:spcPct val="0"/>
              </a:spcAft>
              <a:defRPr/>
            </a:pPr>
            <a:endParaRPr lang="fr-FR" sz="900" dirty="0">
              <a:solidFill>
                <a:srgbClr val="B4BAAF"/>
              </a:solidFill>
              <a:latin typeface="Arial" pitchFamily="34" charset="0"/>
              <a:cs typeface="Arial" pitchFamily="34" charset="0"/>
            </a:endParaRPr>
          </a:p>
        </p:txBody>
      </p:sp>
      <p:sp>
        <p:nvSpPr>
          <p:cNvPr id="5" name="Espace réservé du pied de page 4"/>
          <p:cNvSpPr>
            <a:spLocks noGrp="1"/>
          </p:cNvSpPr>
          <p:nvPr>
            <p:ph type="ftr" sz="quarter" idx="11"/>
          </p:nvPr>
        </p:nvSpPr>
        <p:spPr>
          <a:xfrm>
            <a:off x="4561185" y="6444262"/>
            <a:ext cx="4511145" cy="138499"/>
          </a:xfrm>
          <a:prstGeom prst="rect">
            <a:avLst/>
          </a:prstGeom>
        </p:spPr>
        <p:txBody>
          <a:bodyPr vert="horz" wrap="square" lIns="36000" tIns="0" rIns="0" bIns="0" rtlCol="0" anchor="ctr">
            <a:spAutoFit/>
          </a:bodyPr>
          <a:lstStyle>
            <a:defPPr>
              <a:defRPr lang="fr-FR"/>
            </a:defPPr>
            <a:lvl1pPr marL="0" algn="l" defTabSz="914400" rtl="0" eaLnBrk="1" latinLnBrk="0" hangingPunct="1">
              <a:defRPr sz="9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defRPr/>
            </a:pPr>
            <a:endParaRPr lang="fr-FR" sz="900" dirty="0">
              <a:solidFill>
                <a:srgbClr val="B4BAAF"/>
              </a:solidFill>
              <a:latin typeface="Arial" pitchFamily="34" charset="0"/>
              <a:cs typeface="Arial" pitchFamily="34" charset="0"/>
            </a:endParaRPr>
          </a:p>
        </p:txBody>
      </p:sp>
      <p:sp>
        <p:nvSpPr>
          <p:cNvPr id="6" name="Espace réservé du numéro de diapositive 5"/>
          <p:cNvSpPr>
            <a:spLocks noGrp="1"/>
          </p:cNvSpPr>
          <p:nvPr>
            <p:ph type="sldNum" sz="quarter" idx="12"/>
          </p:nvPr>
        </p:nvSpPr>
        <p:spPr>
          <a:xfrm>
            <a:off x="11184565" y="6390401"/>
            <a:ext cx="527435" cy="246221"/>
          </a:xfrm>
          <a:prstGeom prst="rect">
            <a:avLst/>
          </a:prstGeom>
        </p:spPr>
        <p:txBody>
          <a:bodyPr/>
          <a:lstStyle>
            <a:lvl1pPr>
              <a:defRPr sz="1600"/>
            </a:lvl1pPr>
          </a:lstStyle>
          <a:p>
            <a:pPr fontAlgn="base">
              <a:spcBef>
                <a:spcPct val="0"/>
              </a:spcBef>
              <a:spcAft>
                <a:spcPct val="0"/>
              </a:spcAft>
              <a:defRPr/>
            </a:pPr>
            <a:fld id="{456763B9-5889-4BA9-A3F8-122D4CCC77FE}" type="slidenum">
              <a:rPr lang="fr-FR" smtClean="0">
                <a:solidFill>
                  <a:srgbClr val="B4BAAF"/>
                </a:solidFill>
                <a:latin typeface="Arial" pitchFamily="34" charset="0"/>
                <a:cs typeface="Arial" pitchFamily="34" charset="0"/>
              </a:rPr>
              <a:pPr fontAlgn="base">
                <a:spcBef>
                  <a:spcPct val="0"/>
                </a:spcBef>
                <a:spcAft>
                  <a:spcPct val="0"/>
                </a:spcAft>
                <a:defRPr/>
              </a:pPr>
              <a:t>‹N°›</a:t>
            </a:fld>
            <a:endParaRPr lang="fr-FR" dirty="0">
              <a:solidFill>
                <a:srgbClr val="B4BAAF"/>
              </a:solidFill>
              <a:latin typeface="Arial" pitchFamily="34" charset="0"/>
              <a:cs typeface="Arial" pitchFamily="34" charset="0"/>
            </a:endParaRPr>
          </a:p>
        </p:txBody>
      </p:sp>
      <p:pic>
        <p:nvPicPr>
          <p:cNvPr id="7" name="Picture 2" descr="Association des maires de France — Wikipédia">
            <a:extLst>
              <a:ext uri="{FF2B5EF4-FFF2-40B4-BE49-F238E27FC236}">
                <a16:creationId xmlns:a16="http://schemas.microsoft.com/office/drawing/2014/main" id="{B849D157-FA63-480D-85CD-EDEBCDFA492B}"/>
              </a:ext>
            </a:extLst>
          </p:cNvPr>
          <p:cNvPicPr>
            <a:picLocks noChangeAspect="1" noChangeArrowheads="1"/>
          </p:cNvPicPr>
          <p:nvPr userDrawn="1"/>
        </p:nvPicPr>
        <p:blipFill>
          <a:blip r:embed="rId2" cstate="hqprint">
            <a:extLst>
              <a:ext uri="{28A0092B-C50C-407E-A947-70E740481C1C}">
                <a14:useLocalDpi xmlns:a14="http://schemas.microsoft.com/office/drawing/2010/main" val="0"/>
              </a:ext>
            </a:extLst>
          </a:blip>
          <a:srcRect/>
          <a:stretch>
            <a:fillRect/>
          </a:stretch>
        </p:blipFill>
        <p:spPr bwMode="auto">
          <a:xfrm>
            <a:off x="7403640" y="240950"/>
            <a:ext cx="797992" cy="42520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logo AdCF">
            <a:extLst>
              <a:ext uri="{FF2B5EF4-FFF2-40B4-BE49-F238E27FC236}">
                <a16:creationId xmlns:a16="http://schemas.microsoft.com/office/drawing/2014/main" id="{D9D02DCE-B245-43DC-9F3F-408F1C74E130}"/>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431258" y="180544"/>
            <a:ext cx="724201" cy="635524"/>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a:extLst>
              <a:ext uri="{FF2B5EF4-FFF2-40B4-BE49-F238E27FC236}">
                <a16:creationId xmlns:a16="http://schemas.microsoft.com/office/drawing/2014/main" id="{D5A5C4A8-20BB-4315-8F22-86FE4D673C93}"/>
              </a:ext>
            </a:extLst>
          </p:cNvPr>
          <p:cNvPicPr>
            <a:picLocks noChangeAspect="1"/>
          </p:cNvPicPr>
          <p:nvPr userDrawn="1"/>
        </p:nvPicPr>
        <p:blipFill>
          <a:blip r:embed="rId4"/>
          <a:stretch>
            <a:fillRect/>
          </a:stretch>
        </p:blipFill>
        <p:spPr>
          <a:xfrm>
            <a:off x="5960872" y="180544"/>
            <a:ext cx="1355846" cy="621295"/>
          </a:xfrm>
          <a:prstGeom prst="rect">
            <a:avLst/>
          </a:prstGeom>
        </p:spPr>
      </p:pic>
    </p:spTree>
    <p:extLst>
      <p:ext uri="{BB962C8B-B14F-4D97-AF65-F5344CB8AC3E}">
        <p14:creationId xmlns:p14="http://schemas.microsoft.com/office/powerpoint/2010/main" val="309151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443D167A-BB8E-4DE8-8DEA-B0203BA0C45D}" type="datetime1">
              <a:rPr lang="fr-FR" smtClean="0"/>
              <a:t>06/12/2024</a:t>
            </a:fld>
            <a:endParaRPr lang="fr-FR" dirty="0"/>
          </a:p>
        </p:txBody>
      </p:sp>
      <p:sp>
        <p:nvSpPr>
          <p:cNvPr id="6" name="Espace réservé du numéro de diapositive 5"/>
          <p:cNvSpPr>
            <a:spLocks noGrp="1"/>
          </p:cNvSpPr>
          <p:nvPr>
            <p:ph type="sldNum" sz="quarter" idx="12"/>
          </p:nvPr>
        </p:nvSpPr>
        <p:spPr/>
        <p:txBody>
          <a:bodyPr/>
          <a:lstStyle/>
          <a:p>
            <a:fld id="{A405D073-E612-4A17-87D6-A78570FF315E}" type="slidenum">
              <a:rPr lang="fr-FR" smtClean="0"/>
              <a:t>‹N°›</a:t>
            </a:fld>
            <a:endParaRPr lang="fr-FR" dirty="0"/>
          </a:p>
        </p:txBody>
      </p:sp>
      <p:sp>
        <p:nvSpPr>
          <p:cNvPr id="5" name="Espace réservé du titre 1">
            <a:extLst>
              <a:ext uri="{FF2B5EF4-FFF2-40B4-BE49-F238E27FC236}">
                <a16:creationId xmlns:a16="http://schemas.microsoft.com/office/drawing/2014/main" id="{ECBB177E-428C-4D60-A216-625C2F009172}"/>
              </a:ext>
            </a:extLst>
          </p:cNvPr>
          <p:cNvSpPr>
            <a:spLocks noGrp="1"/>
          </p:cNvSpPr>
          <p:nvPr>
            <p:ph type="title" hasCustomPrompt="1"/>
          </p:nvPr>
        </p:nvSpPr>
        <p:spPr>
          <a:xfrm>
            <a:off x="469900" y="1066801"/>
            <a:ext cx="11252200" cy="439604"/>
          </a:xfrm>
          <a:prstGeom prst="rect">
            <a:avLst/>
          </a:prstGeom>
        </p:spPr>
        <p:txBody>
          <a:bodyPr vert="horz" lIns="90000" tIns="0" rIns="91440" bIns="0" rtlCol="0" anchor="ctr" anchorCtr="0">
            <a:noAutofit/>
          </a:bodyPr>
          <a:lstStyle/>
          <a:p>
            <a:r>
              <a:rPr lang="fr-FR" dirty="0"/>
              <a:t>TITRE</a:t>
            </a:r>
          </a:p>
        </p:txBody>
      </p:sp>
      <p:sp>
        <p:nvSpPr>
          <p:cNvPr id="7" name="Espace réservé du texte 2">
            <a:extLst>
              <a:ext uri="{FF2B5EF4-FFF2-40B4-BE49-F238E27FC236}">
                <a16:creationId xmlns:a16="http://schemas.microsoft.com/office/drawing/2014/main" id="{8190826F-433B-4B10-8AA8-7EEEEDA2A5D0}"/>
              </a:ext>
            </a:extLst>
          </p:cNvPr>
          <p:cNvSpPr>
            <a:spLocks noGrp="1"/>
          </p:cNvSpPr>
          <p:nvPr>
            <p:ph idx="1"/>
          </p:nvPr>
        </p:nvSpPr>
        <p:spPr>
          <a:xfrm>
            <a:off x="469900" y="2008909"/>
            <a:ext cx="11252200" cy="4117258"/>
          </a:xfrm>
          <a:prstGeom prst="rect">
            <a:avLst/>
          </a:prstGeom>
        </p:spPr>
        <p:txBody>
          <a:bodyPr vert="horz" lIns="0" tIns="45720" rIns="91440" bIns="45720" rtlCol="0">
            <a:normAutofit/>
          </a:bodyPr>
          <a:lstStyle/>
          <a:p>
            <a:pPr lvl="0"/>
            <a:r>
              <a:rPr lang="fr-FR" dirty="0"/>
              <a:t>Votre texte ici</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3" name="Espace réservé du texte 2">
            <a:extLst>
              <a:ext uri="{FF2B5EF4-FFF2-40B4-BE49-F238E27FC236}">
                <a16:creationId xmlns:a16="http://schemas.microsoft.com/office/drawing/2014/main" id="{66652E56-26C9-44B0-BB5A-BF69424C384F}"/>
              </a:ext>
            </a:extLst>
          </p:cNvPr>
          <p:cNvSpPr>
            <a:spLocks noGrp="1"/>
          </p:cNvSpPr>
          <p:nvPr>
            <p:ph type="body" sz="quarter" idx="13" hasCustomPrompt="1"/>
          </p:nvPr>
        </p:nvSpPr>
        <p:spPr>
          <a:xfrm>
            <a:off x="469900" y="1548967"/>
            <a:ext cx="11252200" cy="321393"/>
          </a:xfrm>
        </p:spPr>
        <p:txBody>
          <a:bodyPr anchor="ctr">
            <a:noAutofit/>
          </a:bodyPr>
          <a:lstStyle>
            <a:lvl1pPr marL="82550" indent="0">
              <a:buNone/>
              <a:defRPr sz="2400" b="1">
                <a:solidFill>
                  <a:schemeClr val="accent6"/>
                </a:solidFill>
              </a:defRPr>
            </a:lvl1pPr>
          </a:lstStyle>
          <a:p>
            <a:pPr lvl="0"/>
            <a:r>
              <a:rPr lang="fr-FR" dirty="0"/>
              <a:t>SOUS TITRE</a:t>
            </a:r>
          </a:p>
        </p:txBody>
      </p:sp>
    </p:spTree>
    <p:extLst>
      <p:ext uri="{BB962C8B-B14F-4D97-AF65-F5344CB8AC3E}">
        <p14:creationId xmlns:p14="http://schemas.microsoft.com/office/powerpoint/2010/main" val="1024552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re Simple et contenu">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416D23D4-E0F5-4377-B1DB-4CC0FEB1BCE1}" type="datetime1">
              <a:rPr lang="fr-FR" smtClean="0"/>
              <a:t>06/12/2024</a:t>
            </a:fld>
            <a:endParaRPr lang="fr-FR" dirty="0"/>
          </a:p>
        </p:txBody>
      </p:sp>
      <p:sp>
        <p:nvSpPr>
          <p:cNvPr id="6" name="Espace réservé du numéro de diapositive 5"/>
          <p:cNvSpPr>
            <a:spLocks noGrp="1"/>
          </p:cNvSpPr>
          <p:nvPr>
            <p:ph type="sldNum" sz="quarter" idx="12"/>
          </p:nvPr>
        </p:nvSpPr>
        <p:spPr/>
        <p:txBody>
          <a:bodyPr/>
          <a:lstStyle/>
          <a:p>
            <a:fld id="{A405D073-E612-4A17-87D6-A78570FF315E}" type="slidenum">
              <a:rPr lang="fr-FR" smtClean="0"/>
              <a:t>‹N°›</a:t>
            </a:fld>
            <a:endParaRPr lang="fr-FR" dirty="0"/>
          </a:p>
        </p:txBody>
      </p:sp>
    </p:spTree>
    <p:extLst>
      <p:ext uri="{BB962C8B-B14F-4D97-AF65-F5344CB8AC3E}">
        <p14:creationId xmlns:p14="http://schemas.microsoft.com/office/powerpoint/2010/main" val="1537367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blocs colonne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64BFCEE9-55C0-4B57-8582-7915AF02F4CB}" type="datetime1">
              <a:rPr lang="fr-FR" smtClean="0"/>
              <a:t>06/12/2024</a:t>
            </a:fld>
            <a:endParaRPr lang="fr-FR" dirty="0"/>
          </a:p>
        </p:txBody>
      </p:sp>
      <p:sp>
        <p:nvSpPr>
          <p:cNvPr id="6" name="Espace réservé du numéro de diapositive 5"/>
          <p:cNvSpPr>
            <a:spLocks noGrp="1"/>
          </p:cNvSpPr>
          <p:nvPr>
            <p:ph type="sldNum" sz="quarter" idx="12"/>
          </p:nvPr>
        </p:nvSpPr>
        <p:spPr/>
        <p:txBody>
          <a:bodyPr/>
          <a:lstStyle/>
          <a:p>
            <a:fld id="{A405D073-E612-4A17-87D6-A78570FF315E}" type="slidenum">
              <a:rPr lang="fr-FR" smtClean="0"/>
              <a:t>‹N°›</a:t>
            </a:fld>
            <a:endParaRPr lang="fr-FR" dirty="0"/>
          </a:p>
        </p:txBody>
      </p:sp>
      <p:sp>
        <p:nvSpPr>
          <p:cNvPr id="9" name="Text Placeholder 7"/>
          <p:cNvSpPr>
            <a:spLocks noGrp="1"/>
          </p:cNvSpPr>
          <p:nvPr>
            <p:ph type="body" sz="quarter" idx="14"/>
          </p:nvPr>
        </p:nvSpPr>
        <p:spPr>
          <a:xfrm>
            <a:off x="469900" y="2355272"/>
            <a:ext cx="5434077" cy="3594007"/>
          </a:xfrm>
          <a:solidFill>
            <a:schemeClr val="accent1">
              <a:alpha val="10000"/>
            </a:schemeClr>
          </a:solidFill>
          <a:ln>
            <a:solidFill>
              <a:schemeClr val="accent1"/>
            </a:solidFill>
          </a:ln>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1" name="Text Placeholder 7"/>
          <p:cNvSpPr>
            <a:spLocks noGrp="1"/>
          </p:cNvSpPr>
          <p:nvPr>
            <p:ph type="body" sz="quarter" idx="15"/>
          </p:nvPr>
        </p:nvSpPr>
        <p:spPr>
          <a:xfrm>
            <a:off x="6293356" y="2355272"/>
            <a:ext cx="5434077" cy="3594007"/>
          </a:xfrm>
          <a:solidFill>
            <a:schemeClr val="accent1">
              <a:alpha val="10000"/>
            </a:schemeClr>
          </a:solidFill>
          <a:ln>
            <a:solidFill>
              <a:schemeClr val="accent1"/>
            </a:solidFill>
          </a:ln>
        </p:spPr>
        <p:txBody>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 name="Titre 2"/>
          <p:cNvSpPr>
            <a:spLocks noGrp="1"/>
          </p:cNvSpPr>
          <p:nvPr>
            <p:ph type="title"/>
          </p:nvPr>
        </p:nvSpPr>
        <p:spPr/>
        <p:txBody>
          <a:bodyPr/>
          <a:lstStyle/>
          <a:p>
            <a:r>
              <a:rPr lang="fr-FR"/>
              <a:t>Modifiez le style du titre</a:t>
            </a:r>
            <a:endParaRPr lang="en-GB"/>
          </a:p>
        </p:txBody>
      </p:sp>
      <p:sp>
        <p:nvSpPr>
          <p:cNvPr id="10" name="Espace réservé du texte 6"/>
          <p:cNvSpPr>
            <a:spLocks noGrp="1"/>
          </p:cNvSpPr>
          <p:nvPr>
            <p:ph type="body" sz="quarter" idx="19" hasCustomPrompt="1"/>
          </p:nvPr>
        </p:nvSpPr>
        <p:spPr>
          <a:xfrm>
            <a:off x="469900" y="1866886"/>
            <a:ext cx="5434077" cy="354930"/>
          </a:xfrm>
          <a:prstGeom prst="rect">
            <a:avLst/>
          </a:prstGeom>
          <a:noFill/>
        </p:spPr>
        <p:txBody>
          <a:bodyPr lIns="0" tIns="0" rIns="0" bIns="0" anchor="ctr">
            <a:normAutofit/>
          </a:bodyPr>
          <a:lstStyle>
            <a:lvl1pPr marL="0" indent="0" algn="l">
              <a:spcBef>
                <a:spcPts val="300"/>
              </a:spcBef>
              <a:buClr>
                <a:schemeClr val="accent6"/>
              </a:buClr>
              <a:buFont typeface="Arial" pitchFamily="34" charset="0"/>
              <a:buNone/>
              <a:defRPr sz="1800" b="1" baseline="0">
                <a:solidFill>
                  <a:schemeClr val="accent1"/>
                </a:solidFill>
              </a:defRPr>
            </a:lvl1pPr>
          </a:lstStyle>
          <a:p>
            <a:pPr lvl="0"/>
            <a:r>
              <a:rPr lang="fr-FR" dirty="0"/>
              <a:t>Ajoutez un titre ici</a:t>
            </a:r>
          </a:p>
        </p:txBody>
      </p:sp>
      <p:sp>
        <p:nvSpPr>
          <p:cNvPr id="13" name="Espace réservé du texte 6"/>
          <p:cNvSpPr>
            <a:spLocks noGrp="1"/>
          </p:cNvSpPr>
          <p:nvPr>
            <p:ph type="body" sz="quarter" idx="20" hasCustomPrompt="1"/>
          </p:nvPr>
        </p:nvSpPr>
        <p:spPr>
          <a:xfrm>
            <a:off x="6293356" y="1866886"/>
            <a:ext cx="5434077" cy="354930"/>
          </a:xfrm>
          <a:prstGeom prst="rect">
            <a:avLst/>
          </a:prstGeom>
          <a:noFill/>
        </p:spPr>
        <p:txBody>
          <a:bodyPr lIns="0" tIns="0" rIns="0" bIns="0" anchor="ctr">
            <a:normAutofit/>
          </a:bodyPr>
          <a:lstStyle>
            <a:lvl1pPr marL="0" indent="0" algn="l">
              <a:spcBef>
                <a:spcPts val="300"/>
              </a:spcBef>
              <a:buClr>
                <a:schemeClr val="accent6"/>
              </a:buClr>
              <a:buFont typeface="Arial" pitchFamily="34" charset="0"/>
              <a:buNone/>
              <a:defRPr sz="1800" b="1" baseline="0">
                <a:solidFill>
                  <a:schemeClr val="accent1"/>
                </a:solidFill>
              </a:defRPr>
            </a:lvl1pPr>
          </a:lstStyle>
          <a:p>
            <a:pPr lvl="0"/>
            <a:r>
              <a:rPr lang="fr-FR" dirty="0"/>
              <a:t>Ajoutez un titre ici</a:t>
            </a:r>
          </a:p>
        </p:txBody>
      </p:sp>
    </p:spTree>
    <p:extLst>
      <p:ext uri="{BB962C8B-B14F-4D97-AF65-F5344CB8AC3E}">
        <p14:creationId xmlns:p14="http://schemas.microsoft.com/office/powerpoint/2010/main" val="362885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oints-clés / Picto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Modifiez le style du titre</a:t>
            </a:r>
          </a:p>
        </p:txBody>
      </p:sp>
      <p:sp>
        <p:nvSpPr>
          <p:cNvPr id="3" name="Espace réservé de la date 2"/>
          <p:cNvSpPr>
            <a:spLocks noGrp="1"/>
          </p:cNvSpPr>
          <p:nvPr>
            <p:ph type="dt" sz="half" idx="10"/>
          </p:nvPr>
        </p:nvSpPr>
        <p:spPr/>
        <p:txBody>
          <a:bodyPr/>
          <a:lstStyle/>
          <a:p>
            <a:fld id="{EA0E2602-59A5-4DEC-9A18-0969DB662295}" type="datetime1">
              <a:rPr lang="fr-FR" smtClean="0"/>
              <a:t>06/12/2024</a:t>
            </a:fld>
            <a:endParaRPr lang="fr-FR" dirty="0"/>
          </a:p>
        </p:txBody>
      </p:sp>
      <p:sp>
        <p:nvSpPr>
          <p:cNvPr id="5" name="Espace réservé du numéro de diapositive 4"/>
          <p:cNvSpPr>
            <a:spLocks noGrp="1"/>
          </p:cNvSpPr>
          <p:nvPr>
            <p:ph type="sldNum" sz="quarter" idx="12"/>
          </p:nvPr>
        </p:nvSpPr>
        <p:spPr/>
        <p:txBody>
          <a:bodyPr/>
          <a:lstStyle/>
          <a:p>
            <a:fld id="{A405D073-E612-4A17-87D6-A78570FF315E}" type="slidenum">
              <a:rPr lang="fr-FR" smtClean="0"/>
              <a:t>‹N°›</a:t>
            </a:fld>
            <a:endParaRPr lang="fr-FR" dirty="0"/>
          </a:p>
        </p:txBody>
      </p:sp>
      <p:sp>
        <p:nvSpPr>
          <p:cNvPr id="17" name="Espace réservé du texte 6">
            <a:extLst>
              <a:ext uri="{FF2B5EF4-FFF2-40B4-BE49-F238E27FC236}">
                <a16:creationId xmlns:a16="http://schemas.microsoft.com/office/drawing/2014/main" id="{36F7E45C-B03F-4BB7-AAD0-06CB2A51F512}"/>
              </a:ext>
            </a:extLst>
          </p:cNvPr>
          <p:cNvSpPr>
            <a:spLocks noGrp="1"/>
          </p:cNvSpPr>
          <p:nvPr>
            <p:ph type="body" sz="quarter" idx="14" hasCustomPrompt="1"/>
          </p:nvPr>
        </p:nvSpPr>
        <p:spPr>
          <a:xfrm>
            <a:off x="469900" y="1903340"/>
            <a:ext cx="10560000" cy="878400"/>
          </a:xfrm>
          <a:prstGeom prst="hexagon">
            <a:avLst/>
          </a:prstGeom>
          <a:solidFill>
            <a:srgbClr val="6FAADC">
              <a:alpha val="10000"/>
            </a:srgbClr>
          </a:solidFill>
        </p:spPr>
        <p:txBody>
          <a:bodyPr lIns="396000" tIns="0" rIns="0" bIns="0" anchor="ctr">
            <a:normAutofit/>
          </a:bodyPr>
          <a:lstStyle>
            <a:lvl1pPr marL="180975" indent="-180975" algn="l">
              <a:spcBef>
                <a:spcPts val="300"/>
              </a:spcBef>
              <a:buClr>
                <a:schemeClr val="accent6"/>
              </a:buClr>
              <a:buFont typeface="Arial" pitchFamily="34" charset="0"/>
              <a:buChar char="•"/>
              <a:defRPr sz="1400" b="0" baseline="0">
                <a:solidFill>
                  <a:schemeClr val="accent1"/>
                </a:solidFill>
              </a:defRPr>
            </a:lvl1pPr>
            <a:lvl2pPr marL="357188" indent="-173038">
              <a:spcBef>
                <a:spcPts val="300"/>
              </a:spcBef>
              <a:buFont typeface="Arial" pitchFamily="34" charset="0"/>
              <a:buChar char="-"/>
              <a:defRPr>
                <a:solidFill>
                  <a:schemeClr val="accent1"/>
                </a:solidFill>
              </a:defRPr>
            </a:lvl2pPr>
            <a:lvl3pPr>
              <a:spcBef>
                <a:spcPts val="300"/>
              </a:spcBef>
              <a:defRPr>
                <a:solidFill>
                  <a:schemeClr val="accent1"/>
                </a:solidFill>
              </a:defRPr>
            </a:lvl3pPr>
          </a:lstStyle>
          <a:p>
            <a:pPr lvl="0"/>
            <a:r>
              <a:rPr lang="fr-FR" dirty="0"/>
              <a:t>Votre texte ici</a:t>
            </a:r>
          </a:p>
          <a:p>
            <a:pPr lvl="1"/>
            <a:r>
              <a:rPr lang="fr-FR" dirty="0"/>
              <a:t>Votre texte ici</a:t>
            </a:r>
          </a:p>
          <a:p>
            <a:pPr lvl="2"/>
            <a:r>
              <a:rPr lang="fr-FR" dirty="0"/>
              <a:t>Votre texte ici</a:t>
            </a:r>
          </a:p>
        </p:txBody>
      </p:sp>
      <p:sp>
        <p:nvSpPr>
          <p:cNvPr id="28" name="Espace réservé du texte 6">
            <a:extLst>
              <a:ext uri="{FF2B5EF4-FFF2-40B4-BE49-F238E27FC236}">
                <a16:creationId xmlns:a16="http://schemas.microsoft.com/office/drawing/2014/main" id="{FED4A836-DD98-433E-A70E-126A81632422}"/>
              </a:ext>
            </a:extLst>
          </p:cNvPr>
          <p:cNvSpPr>
            <a:spLocks noGrp="1"/>
          </p:cNvSpPr>
          <p:nvPr>
            <p:ph type="body" sz="quarter" idx="13" hasCustomPrompt="1"/>
          </p:nvPr>
        </p:nvSpPr>
        <p:spPr>
          <a:xfrm>
            <a:off x="407368" y="1903340"/>
            <a:ext cx="1176108" cy="878400"/>
          </a:xfrm>
          <a:prstGeom prst="hexagon">
            <a:avLst/>
          </a:prstGeom>
          <a:solidFill>
            <a:schemeClr val="accent1"/>
          </a:solidFill>
        </p:spPr>
        <p:txBody>
          <a:bodyPr tIns="0" rIns="0" bIns="0" anchor="ctr"/>
          <a:lstStyle>
            <a:lvl1pPr marL="0" indent="0" algn="ctr">
              <a:buNone/>
              <a:defRPr sz="3600" b="1">
                <a:solidFill>
                  <a:schemeClr val="bg1"/>
                </a:solidFill>
              </a:defRPr>
            </a:lvl1pPr>
          </a:lstStyle>
          <a:p>
            <a:pPr lvl="0"/>
            <a:r>
              <a:rPr lang="fr-FR" dirty="0"/>
              <a:t>1</a:t>
            </a:r>
          </a:p>
        </p:txBody>
      </p:sp>
      <p:sp>
        <p:nvSpPr>
          <p:cNvPr id="29" name="Espace réservé du texte 6">
            <a:extLst>
              <a:ext uri="{FF2B5EF4-FFF2-40B4-BE49-F238E27FC236}">
                <a16:creationId xmlns:a16="http://schemas.microsoft.com/office/drawing/2014/main" id="{515B49F3-6FEE-4608-B7A6-0C90BBF9073F}"/>
              </a:ext>
            </a:extLst>
          </p:cNvPr>
          <p:cNvSpPr>
            <a:spLocks noGrp="1"/>
          </p:cNvSpPr>
          <p:nvPr>
            <p:ph type="body" sz="quarter" idx="15" hasCustomPrompt="1"/>
          </p:nvPr>
        </p:nvSpPr>
        <p:spPr>
          <a:xfrm>
            <a:off x="1134700" y="2970276"/>
            <a:ext cx="10560000" cy="878400"/>
          </a:xfrm>
          <a:prstGeom prst="hexagon">
            <a:avLst/>
          </a:prstGeom>
          <a:solidFill>
            <a:srgbClr val="E97118">
              <a:alpha val="10000"/>
            </a:srgbClr>
          </a:solidFill>
        </p:spPr>
        <p:txBody>
          <a:bodyPr lIns="396000" tIns="0" rIns="0" bIns="0" anchor="ctr">
            <a:normAutofit/>
          </a:bodyPr>
          <a:lstStyle>
            <a:lvl1pPr marL="180975" indent="-180975" algn="l">
              <a:spcBef>
                <a:spcPts val="300"/>
              </a:spcBef>
              <a:buClr>
                <a:schemeClr val="accent6"/>
              </a:buClr>
              <a:buFont typeface="Arial" pitchFamily="34" charset="0"/>
              <a:buChar char="•"/>
              <a:defRPr sz="1400" b="0" baseline="0">
                <a:solidFill>
                  <a:schemeClr val="accent1"/>
                </a:solidFill>
              </a:defRPr>
            </a:lvl1pPr>
            <a:lvl2pPr marL="357188" indent="-173038">
              <a:spcBef>
                <a:spcPts val="300"/>
              </a:spcBef>
              <a:buFont typeface="Arial" pitchFamily="34" charset="0"/>
              <a:buChar char="-"/>
              <a:defRPr>
                <a:solidFill>
                  <a:schemeClr val="accent1"/>
                </a:solidFill>
              </a:defRPr>
            </a:lvl2pPr>
            <a:lvl3pPr>
              <a:spcBef>
                <a:spcPts val="300"/>
              </a:spcBef>
              <a:defRPr>
                <a:solidFill>
                  <a:schemeClr val="accent1"/>
                </a:solidFill>
              </a:defRPr>
            </a:lvl3pPr>
          </a:lstStyle>
          <a:p>
            <a:pPr lvl="0"/>
            <a:r>
              <a:rPr lang="fr-FR" dirty="0"/>
              <a:t>Votre texte ici</a:t>
            </a:r>
          </a:p>
          <a:p>
            <a:pPr lvl="1"/>
            <a:r>
              <a:rPr lang="fr-FR" dirty="0"/>
              <a:t>Votre texte ici</a:t>
            </a:r>
          </a:p>
          <a:p>
            <a:pPr lvl="2"/>
            <a:r>
              <a:rPr lang="fr-FR" dirty="0"/>
              <a:t>Votre texte ici</a:t>
            </a:r>
          </a:p>
        </p:txBody>
      </p:sp>
      <p:sp>
        <p:nvSpPr>
          <p:cNvPr id="30" name="Espace réservé du texte 6">
            <a:extLst>
              <a:ext uri="{FF2B5EF4-FFF2-40B4-BE49-F238E27FC236}">
                <a16:creationId xmlns:a16="http://schemas.microsoft.com/office/drawing/2014/main" id="{597950B9-70BE-4A7A-A87B-26410035C801}"/>
              </a:ext>
            </a:extLst>
          </p:cNvPr>
          <p:cNvSpPr>
            <a:spLocks noGrp="1"/>
          </p:cNvSpPr>
          <p:nvPr>
            <p:ph type="body" sz="quarter" idx="16" hasCustomPrompt="1"/>
          </p:nvPr>
        </p:nvSpPr>
        <p:spPr>
          <a:xfrm>
            <a:off x="1072168" y="2970276"/>
            <a:ext cx="1176108" cy="878400"/>
          </a:xfrm>
          <a:prstGeom prst="hexagon">
            <a:avLst/>
          </a:prstGeom>
          <a:solidFill>
            <a:schemeClr val="accent2"/>
          </a:solidFill>
        </p:spPr>
        <p:txBody>
          <a:bodyPr tIns="0" rIns="0" bIns="0" anchor="ctr"/>
          <a:lstStyle>
            <a:lvl1pPr marL="0" indent="0" algn="ctr">
              <a:buNone/>
              <a:defRPr sz="3600" b="1">
                <a:solidFill>
                  <a:schemeClr val="bg1"/>
                </a:solidFill>
              </a:defRPr>
            </a:lvl1pPr>
          </a:lstStyle>
          <a:p>
            <a:pPr lvl="0"/>
            <a:r>
              <a:rPr lang="fr-FR" dirty="0"/>
              <a:t>2</a:t>
            </a:r>
          </a:p>
        </p:txBody>
      </p:sp>
      <p:sp>
        <p:nvSpPr>
          <p:cNvPr id="31" name="Espace réservé du texte 6">
            <a:extLst>
              <a:ext uri="{FF2B5EF4-FFF2-40B4-BE49-F238E27FC236}">
                <a16:creationId xmlns:a16="http://schemas.microsoft.com/office/drawing/2014/main" id="{B0DB9E86-ED34-4B4B-A6BC-34A61D81BC0F}"/>
              </a:ext>
            </a:extLst>
          </p:cNvPr>
          <p:cNvSpPr>
            <a:spLocks noGrp="1"/>
          </p:cNvSpPr>
          <p:nvPr>
            <p:ph type="body" sz="quarter" idx="17" hasCustomPrompt="1"/>
          </p:nvPr>
        </p:nvSpPr>
        <p:spPr>
          <a:xfrm>
            <a:off x="469900" y="4037212"/>
            <a:ext cx="10560000" cy="878400"/>
          </a:xfrm>
          <a:prstGeom prst="hexagon">
            <a:avLst/>
          </a:prstGeom>
          <a:solidFill>
            <a:schemeClr val="accent3">
              <a:lumMod val="40000"/>
              <a:lumOff val="60000"/>
              <a:alpha val="10000"/>
            </a:schemeClr>
          </a:solidFill>
        </p:spPr>
        <p:txBody>
          <a:bodyPr lIns="396000" tIns="0" rIns="0" bIns="0" anchor="ctr">
            <a:normAutofit/>
          </a:bodyPr>
          <a:lstStyle>
            <a:lvl1pPr marL="180975" indent="-180975" algn="l">
              <a:spcBef>
                <a:spcPts val="300"/>
              </a:spcBef>
              <a:buClr>
                <a:schemeClr val="accent6"/>
              </a:buClr>
              <a:buFont typeface="Arial" pitchFamily="34" charset="0"/>
              <a:buChar char="•"/>
              <a:defRPr sz="1400" b="0" baseline="0">
                <a:solidFill>
                  <a:schemeClr val="accent1"/>
                </a:solidFill>
              </a:defRPr>
            </a:lvl1pPr>
            <a:lvl2pPr marL="357188" indent="-173038">
              <a:spcBef>
                <a:spcPts val="300"/>
              </a:spcBef>
              <a:buFont typeface="Arial" pitchFamily="34" charset="0"/>
              <a:buChar char="-"/>
              <a:defRPr>
                <a:solidFill>
                  <a:schemeClr val="accent1"/>
                </a:solidFill>
              </a:defRPr>
            </a:lvl2pPr>
            <a:lvl3pPr>
              <a:spcBef>
                <a:spcPts val="300"/>
              </a:spcBef>
              <a:defRPr>
                <a:solidFill>
                  <a:schemeClr val="accent1"/>
                </a:solidFill>
              </a:defRPr>
            </a:lvl3pPr>
          </a:lstStyle>
          <a:p>
            <a:pPr lvl="0"/>
            <a:r>
              <a:rPr lang="fr-FR" dirty="0"/>
              <a:t>Votre texte ici</a:t>
            </a:r>
          </a:p>
          <a:p>
            <a:pPr lvl="1"/>
            <a:r>
              <a:rPr lang="fr-FR" dirty="0"/>
              <a:t>Votre texte ici</a:t>
            </a:r>
          </a:p>
          <a:p>
            <a:pPr lvl="2"/>
            <a:r>
              <a:rPr lang="fr-FR" dirty="0"/>
              <a:t>Votre texte ici</a:t>
            </a:r>
          </a:p>
        </p:txBody>
      </p:sp>
      <p:sp>
        <p:nvSpPr>
          <p:cNvPr id="32" name="Espace réservé du texte 6">
            <a:extLst>
              <a:ext uri="{FF2B5EF4-FFF2-40B4-BE49-F238E27FC236}">
                <a16:creationId xmlns:a16="http://schemas.microsoft.com/office/drawing/2014/main" id="{258B39DE-1AF4-483E-8EAC-B58F74FF2ACB}"/>
              </a:ext>
            </a:extLst>
          </p:cNvPr>
          <p:cNvSpPr>
            <a:spLocks noGrp="1"/>
          </p:cNvSpPr>
          <p:nvPr>
            <p:ph type="body" sz="quarter" idx="18" hasCustomPrompt="1"/>
          </p:nvPr>
        </p:nvSpPr>
        <p:spPr>
          <a:xfrm>
            <a:off x="407368" y="4037212"/>
            <a:ext cx="1176108" cy="878400"/>
          </a:xfrm>
          <a:prstGeom prst="hexagon">
            <a:avLst/>
          </a:prstGeom>
          <a:solidFill>
            <a:schemeClr val="accent3"/>
          </a:solidFill>
        </p:spPr>
        <p:txBody>
          <a:bodyPr tIns="0" rIns="0" bIns="0" anchor="ctr"/>
          <a:lstStyle>
            <a:lvl1pPr marL="0" indent="0" algn="ctr">
              <a:buNone/>
              <a:defRPr sz="3600" b="1">
                <a:solidFill>
                  <a:schemeClr val="bg1"/>
                </a:solidFill>
              </a:defRPr>
            </a:lvl1pPr>
          </a:lstStyle>
          <a:p>
            <a:pPr lvl="0"/>
            <a:r>
              <a:rPr lang="fr-FR" dirty="0"/>
              <a:t>3</a:t>
            </a:r>
          </a:p>
        </p:txBody>
      </p:sp>
      <p:sp>
        <p:nvSpPr>
          <p:cNvPr id="33" name="Espace réservé du texte 6">
            <a:extLst>
              <a:ext uri="{FF2B5EF4-FFF2-40B4-BE49-F238E27FC236}">
                <a16:creationId xmlns:a16="http://schemas.microsoft.com/office/drawing/2014/main" id="{87D319E7-91AE-4158-998F-272BACF7DF02}"/>
              </a:ext>
            </a:extLst>
          </p:cNvPr>
          <p:cNvSpPr>
            <a:spLocks noGrp="1"/>
          </p:cNvSpPr>
          <p:nvPr>
            <p:ph type="body" sz="quarter" idx="19" hasCustomPrompt="1"/>
          </p:nvPr>
        </p:nvSpPr>
        <p:spPr>
          <a:xfrm>
            <a:off x="1134700" y="5104148"/>
            <a:ext cx="10560000" cy="878400"/>
          </a:xfrm>
          <a:prstGeom prst="hexagon">
            <a:avLst/>
          </a:prstGeom>
          <a:solidFill>
            <a:schemeClr val="accent5">
              <a:lumMod val="60000"/>
              <a:lumOff val="40000"/>
              <a:alpha val="10000"/>
            </a:schemeClr>
          </a:solidFill>
        </p:spPr>
        <p:txBody>
          <a:bodyPr lIns="396000" tIns="0" rIns="0" bIns="0" anchor="ctr">
            <a:normAutofit/>
          </a:bodyPr>
          <a:lstStyle>
            <a:lvl1pPr marL="180975" indent="-180975" algn="l">
              <a:spcBef>
                <a:spcPts val="300"/>
              </a:spcBef>
              <a:buClr>
                <a:schemeClr val="accent6"/>
              </a:buClr>
              <a:buFont typeface="Arial" pitchFamily="34" charset="0"/>
              <a:buChar char="•"/>
              <a:defRPr sz="1400" b="0" baseline="0">
                <a:solidFill>
                  <a:schemeClr val="accent1"/>
                </a:solidFill>
              </a:defRPr>
            </a:lvl1pPr>
            <a:lvl2pPr marL="357188" indent="-173038">
              <a:spcBef>
                <a:spcPts val="300"/>
              </a:spcBef>
              <a:buFont typeface="Arial" pitchFamily="34" charset="0"/>
              <a:buChar char="-"/>
              <a:defRPr>
                <a:solidFill>
                  <a:schemeClr val="accent1"/>
                </a:solidFill>
              </a:defRPr>
            </a:lvl2pPr>
            <a:lvl3pPr>
              <a:spcBef>
                <a:spcPts val="300"/>
              </a:spcBef>
              <a:defRPr>
                <a:solidFill>
                  <a:schemeClr val="accent1"/>
                </a:solidFill>
              </a:defRPr>
            </a:lvl3pPr>
          </a:lstStyle>
          <a:p>
            <a:pPr lvl="0"/>
            <a:r>
              <a:rPr lang="fr-FR" dirty="0"/>
              <a:t>Votre texte ici</a:t>
            </a:r>
          </a:p>
          <a:p>
            <a:pPr lvl="1"/>
            <a:r>
              <a:rPr lang="fr-FR" dirty="0"/>
              <a:t>Votre texte ici</a:t>
            </a:r>
          </a:p>
          <a:p>
            <a:pPr lvl="2"/>
            <a:r>
              <a:rPr lang="fr-FR" dirty="0"/>
              <a:t>Votre texte ici</a:t>
            </a:r>
          </a:p>
        </p:txBody>
      </p:sp>
      <p:sp>
        <p:nvSpPr>
          <p:cNvPr id="34" name="Espace réservé du texte 6">
            <a:extLst>
              <a:ext uri="{FF2B5EF4-FFF2-40B4-BE49-F238E27FC236}">
                <a16:creationId xmlns:a16="http://schemas.microsoft.com/office/drawing/2014/main" id="{3EC01839-97F3-4710-9BB2-27938F23AED8}"/>
              </a:ext>
            </a:extLst>
          </p:cNvPr>
          <p:cNvSpPr>
            <a:spLocks noGrp="1"/>
          </p:cNvSpPr>
          <p:nvPr>
            <p:ph type="body" sz="quarter" idx="20" hasCustomPrompt="1"/>
          </p:nvPr>
        </p:nvSpPr>
        <p:spPr>
          <a:xfrm>
            <a:off x="1072168" y="5104148"/>
            <a:ext cx="1176108" cy="878400"/>
          </a:xfrm>
          <a:prstGeom prst="hexagon">
            <a:avLst/>
          </a:prstGeom>
          <a:solidFill>
            <a:schemeClr val="accent5"/>
          </a:solidFill>
        </p:spPr>
        <p:txBody>
          <a:bodyPr tIns="0" rIns="0" bIns="0" anchor="ctr"/>
          <a:lstStyle>
            <a:lvl1pPr marL="0" indent="0" algn="ctr">
              <a:buNone/>
              <a:defRPr sz="3600" b="1">
                <a:solidFill>
                  <a:schemeClr val="bg1"/>
                </a:solidFill>
              </a:defRPr>
            </a:lvl1pPr>
          </a:lstStyle>
          <a:p>
            <a:pPr lvl="0"/>
            <a:r>
              <a:rPr lang="fr-FR" dirty="0"/>
              <a:t>4</a:t>
            </a:r>
          </a:p>
        </p:txBody>
      </p:sp>
    </p:spTree>
    <p:extLst>
      <p:ext uri="{BB962C8B-B14F-4D97-AF65-F5344CB8AC3E}">
        <p14:creationId xmlns:p14="http://schemas.microsoft.com/office/powerpoint/2010/main" val="2342692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69900" y="1131997"/>
            <a:ext cx="11252200" cy="481598"/>
          </a:xfrm>
          <a:prstGeom prst="rect">
            <a:avLst/>
          </a:prstGeom>
        </p:spPr>
        <p:txBody>
          <a:bodyPr vert="horz" lIns="90000" tIns="0" rIns="91440" bIns="0" rtlCol="0" anchor="ctr" anchorCtr="0">
            <a:noAutofit/>
          </a:bodyPr>
          <a:lstStyle/>
          <a:p>
            <a:r>
              <a:rPr lang="fr-FR" dirty="0"/>
              <a:t>TITRE DE LA SLIDE</a:t>
            </a:r>
          </a:p>
        </p:txBody>
      </p:sp>
      <p:sp>
        <p:nvSpPr>
          <p:cNvPr id="3" name="Espace réservé du texte 2"/>
          <p:cNvSpPr>
            <a:spLocks noGrp="1"/>
          </p:cNvSpPr>
          <p:nvPr>
            <p:ph type="body" idx="1"/>
          </p:nvPr>
        </p:nvSpPr>
        <p:spPr>
          <a:xfrm>
            <a:off x="469900" y="1693931"/>
            <a:ext cx="11252200" cy="4432236"/>
          </a:xfrm>
          <a:prstGeom prst="rect">
            <a:avLst/>
          </a:prstGeom>
        </p:spPr>
        <p:txBody>
          <a:bodyPr vert="horz" lIns="0" tIns="45720" rIns="91440" bIns="45720" rtlCol="0">
            <a:normAutofit/>
          </a:bodyPr>
          <a:lstStyle/>
          <a:p>
            <a:pPr lvl="0"/>
            <a:r>
              <a:rPr lang="fr-FR" dirty="0"/>
              <a:t>Votre texte ici</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p:cNvSpPr>
            <a:spLocks noGrp="1"/>
          </p:cNvSpPr>
          <p:nvPr>
            <p:ph type="dt" sz="half" idx="2"/>
          </p:nvPr>
        </p:nvSpPr>
        <p:spPr>
          <a:xfrm>
            <a:off x="3791746" y="6444264"/>
            <a:ext cx="551433" cy="138499"/>
          </a:xfrm>
          <a:prstGeom prst="rect">
            <a:avLst/>
          </a:prstGeom>
        </p:spPr>
        <p:txBody>
          <a:bodyPr vert="horz" wrap="none" lIns="0" tIns="0" rIns="0" bIns="0" rtlCol="0" anchor="ctr">
            <a:spAutoFit/>
          </a:bodyPr>
          <a:lstStyle>
            <a:lvl1pPr algn="l">
              <a:defRPr sz="900">
                <a:solidFill>
                  <a:schemeClr val="bg2"/>
                </a:solidFill>
              </a:defRPr>
            </a:lvl1pPr>
          </a:lstStyle>
          <a:p>
            <a:fld id="{D7B3DBE9-7898-43C7-8F07-AD16AFE70658}" type="datetime1">
              <a:rPr lang="fr-FR" smtClean="0"/>
              <a:t>06/12/2024</a:t>
            </a:fld>
            <a:endParaRPr lang="fr-FR" dirty="0"/>
          </a:p>
        </p:txBody>
      </p:sp>
      <p:sp>
        <p:nvSpPr>
          <p:cNvPr id="6" name="Espace réservé du numéro de diapositive 5"/>
          <p:cNvSpPr>
            <a:spLocks noGrp="1"/>
          </p:cNvSpPr>
          <p:nvPr>
            <p:ph type="sldNum" sz="quarter" idx="4"/>
          </p:nvPr>
        </p:nvSpPr>
        <p:spPr>
          <a:xfrm>
            <a:off x="11184565" y="6390405"/>
            <a:ext cx="527435" cy="246221"/>
          </a:xfrm>
          <a:prstGeom prst="rect">
            <a:avLst/>
          </a:prstGeom>
        </p:spPr>
        <p:txBody>
          <a:bodyPr vert="horz" wrap="square" lIns="0" tIns="0" rIns="0" bIns="0" rtlCol="0" anchor="ctr">
            <a:spAutoFit/>
          </a:bodyPr>
          <a:lstStyle>
            <a:lvl1pPr algn="r">
              <a:defRPr sz="1600">
                <a:solidFill>
                  <a:schemeClr val="bg2"/>
                </a:solidFill>
              </a:defRPr>
            </a:lvl1pPr>
          </a:lstStyle>
          <a:p>
            <a:fld id="{A405D073-E612-4A17-87D6-A78570FF315E}" type="slidenum">
              <a:rPr lang="fr-FR" smtClean="0"/>
              <a:pPr/>
              <a:t>‹N°›</a:t>
            </a:fld>
            <a:endParaRPr lang="fr-FR" dirty="0"/>
          </a:p>
        </p:txBody>
      </p:sp>
      <p:pic>
        <p:nvPicPr>
          <p:cNvPr id="13" name="Image 12" descr="Une image contenant texte&#10;&#10;Description générée automatiquement">
            <a:extLst>
              <a:ext uri="{FF2B5EF4-FFF2-40B4-BE49-F238E27FC236}">
                <a16:creationId xmlns:a16="http://schemas.microsoft.com/office/drawing/2014/main" id="{C8F0D00D-9EFC-4B3D-8A9C-93023DBDD715}"/>
              </a:ext>
            </a:extLst>
          </p:cNvPr>
          <p:cNvPicPr>
            <a:picLocks noChangeAspect="1"/>
          </p:cNvPicPr>
          <p:nvPr userDrawn="1"/>
        </p:nvPicPr>
        <p:blipFill>
          <a:blip r:embed="rId13" cstate="hqprint">
            <a:extLst>
              <a:ext uri="{28A0092B-C50C-407E-A947-70E740481C1C}">
                <a14:useLocalDpi xmlns:a14="http://schemas.microsoft.com/office/drawing/2010/main" val="0"/>
              </a:ext>
            </a:extLst>
          </a:blip>
          <a:stretch>
            <a:fillRect/>
          </a:stretch>
        </p:blipFill>
        <p:spPr>
          <a:xfrm>
            <a:off x="10688328" y="148277"/>
            <a:ext cx="1023672" cy="769822"/>
          </a:xfrm>
          <a:prstGeom prst="rect">
            <a:avLst/>
          </a:prstGeom>
        </p:spPr>
      </p:pic>
      <p:pic>
        <p:nvPicPr>
          <p:cNvPr id="10" name="Image 9">
            <a:extLst>
              <a:ext uri="{FF2B5EF4-FFF2-40B4-BE49-F238E27FC236}">
                <a16:creationId xmlns:a16="http://schemas.microsoft.com/office/drawing/2014/main" id="{43A8C41F-EBE7-44E6-BE79-6E0761DE52FD}"/>
              </a:ext>
            </a:extLst>
          </p:cNvPr>
          <p:cNvPicPr>
            <a:picLocks noChangeAspect="1"/>
          </p:cNvPicPr>
          <p:nvPr userDrawn="1"/>
        </p:nvPicPr>
        <p:blipFill>
          <a:blip r:embed="rId14"/>
          <a:srcRect/>
          <a:stretch/>
        </p:blipFill>
        <p:spPr>
          <a:xfrm>
            <a:off x="0" y="77700"/>
            <a:ext cx="811314" cy="914318"/>
          </a:xfrm>
          <a:prstGeom prst="rect">
            <a:avLst/>
          </a:prstGeom>
        </p:spPr>
      </p:pic>
    </p:spTree>
    <p:extLst>
      <p:ext uri="{BB962C8B-B14F-4D97-AF65-F5344CB8AC3E}">
        <p14:creationId xmlns:p14="http://schemas.microsoft.com/office/powerpoint/2010/main" val="30371059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marL="0" indent="0" algn="l" defTabSz="1077913" rtl="0" eaLnBrk="1" latinLnBrk="0" hangingPunct="1">
        <a:lnSpc>
          <a:spcPct val="90000"/>
        </a:lnSpc>
        <a:spcBef>
          <a:spcPct val="0"/>
        </a:spcBef>
        <a:buNone/>
        <a:defRPr sz="3200" b="1" kern="1200" cap="all" baseline="0">
          <a:solidFill>
            <a:schemeClr val="accent1"/>
          </a:solidFill>
          <a:latin typeface="+mj-lt"/>
          <a:ea typeface="+mj-ea"/>
          <a:cs typeface="+mj-cs"/>
        </a:defRPr>
      </a:lvl1pPr>
    </p:titleStyle>
    <p:bodyStyle>
      <a:lvl1pPr marL="85725" indent="-85725" algn="l" defTabSz="914400" rtl="0" eaLnBrk="1" latinLnBrk="0" hangingPunct="1">
        <a:spcBef>
          <a:spcPts val="600"/>
        </a:spcBef>
        <a:buClr>
          <a:schemeClr val="accent2"/>
        </a:buClr>
        <a:buFont typeface="Arial" pitchFamily="34" charset="0"/>
        <a:buChar char=" "/>
        <a:defRPr sz="1400" kern="1200">
          <a:solidFill>
            <a:schemeClr val="accent1"/>
          </a:solidFill>
          <a:latin typeface="+mn-lt"/>
          <a:ea typeface="+mn-ea"/>
          <a:cs typeface="+mn-cs"/>
        </a:defRPr>
      </a:lvl1pPr>
      <a:lvl2pPr marL="357188" indent="-173038" algn="l" defTabSz="914400" rtl="0" eaLnBrk="1" latinLnBrk="0" hangingPunct="1">
        <a:spcBef>
          <a:spcPts val="600"/>
        </a:spcBef>
        <a:buClr>
          <a:schemeClr val="accent6"/>
        </a:buClr>
        <a:buFont typeface="Arial" pitchFamily="34" charset="0"/>
        <a:buChar char="•"/>
        <a:defRPr sz="1200" kern="1200">
          <a:solidFill>
            <a:schemeClr val="accent1"/>
          </a:solidFill>
          <a:latin typeface="+mn-lt"/>
          <a:ea typeface="+mn-ea"/>
          <a:cs typeface="+mn-cs"/>
        </a:defRPr>
      </a:lvl2pPr>
      <a:lvl3pPr marL="538163" indent="-163513" algn="l" defTabSz="914400" rtl="0" eaLnBrk="1" latinLnBrk="0" hangingPunct="1">
        <a:spcBef>
          <a:spcPts val="300"/>
        </a:spcBef>
        <a:buClr>
          <a:schemeClr val="accent6"/>
        </a:buClr>
        <a:buFont typeface="Arial" pitchFamily="34" charset="0"/>
        <a:buChar char="-"/>
        <a:defRPr sz="1050" kern="1200">
          <a:solidFill>
            <a:schemeClr val="accent1"/>
          </a:solidFill>
          <a:latin typeface="+mn-lt"/>
          <a:ea typeface="+mn-ea"/>
          <a:cs typeface="+mn-cs"/>
        </a:defRPr>
      </a:lvl3pPr>
      <a:lvl4pPr marL="717550" indent="-177800" algn="l" defTabSz="914400" rtl="0" eaLnBrk="1" latinLnBrk="0" hangingPunct="1">
        <a:spcBef>
          <a:spcPts val="300"/>
        </a:spcBef>
        <a:buClr>
          <a:schemeClr val="accent6"/>
        </a:buClr>
        <a:buFont typeface="Arial" pitchFamily="34" charset="0"/>
        <a:buChar char="-"/>
        <a:defRPr sz="1050" kern="1200">
          <a:solidFill>
            <a:schemeClr val="accent1"/>
          </a:solidFill>
          <a:latin typeface="+mn-lt"/>
          <a:ea typeface="+mn-ea"/>
          <a:cs typeface="+mn-cs"/>
        </a:defRPr>
      </a:lvl4pPr>
      <a:lvl5pPr marL="898525" indent="-180975" algn="l" defTabSz="914400" rtl="0" eaLnBrk="1" latinLnBrk="0" hangingPunct="1">
        <a:spcBef>
          <a:spcPts val="300"/>
        </a:spcBef>
        <a:buClr>
          <a:schemeClr val="accent6"/>
        </a:buClr>
        <a:buFont typeface="Arial" pitchFamily="34" charset="0"/>
        <a:buChar char="-"/>
        <a:defRPr sz="105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CBD255A2-F003-4FBB-9454-CD0EA3324E17}"/>
              </a:ext>
            </a:extLst>
          </p:cNvPr>
          <p:cNvSpPr>
            <a:spLocks noGrp="1"/>
          </p:cNvSpPr>
          <p:nvPr>
            <p:ph type="sldNum" sz="quarter" idx="11"/>
          </p:nvPr>
        </p:nvSpPr>
        <p:spPr/>
        <p:txBody>
          <a:bodyPr/>
          <a:lstStyle/>
          <a:p>
            <a:fld id="{A405D073-E612-4A17-87D6-A78570FF315E}" type="slidenum">
              <a:rPr lang="fr-FR" smtClean="0"/>
              <a:pPr/>
              <a:t>1</a:t>
            </a:fld>
            <a:endParaRPr lang="fr-FR" dirty="0"/>
          </a:p>
        </p:txBody>
      </p:sp>
      <p:sp>
        <p:nvSpPr>
          <p:cNvPr id="3" name="Titre 2">
            <a:extLst>
              <a:ext uri="{FF2B5EF4-FFF2-40B4-BE49-F238E27FC236}">
                <a16:creationId xmlns:a16="http://schemas.microsoft.com/office/drawing/2014/main" id="{4BB6163F-0CA2-4779-95E4-DC712FA86523}"/>
              </a:ext>
            </a:extLst>
          </p:cNvPr>
          <p:cNvSpPr>
            <a:spLocks noGrp="1"/>
          </p:cNvSpPr>
          <p:nvPr>
            <p:ph type="ctrTitle"/>
          </p:nvPr>
        </p:nvSpPr>
        <p:spPr>
          <a:xfrm>
            <a:off x="3471616" y="1952054"/>
            <a:ext cx="5983468" cy="1465162"/>
          </a:xfrm>
        </p:spPr>
        <p:txBody>
          <a:bodyPr>
            <a:normAutofit/>
          </a:bodyPr>
          <a:lstStyle/>
          <a:p>
            <a:r>
              <a:rPr lang="fr-FR"/>
              <a:t>Evolutions </a:t>
            </a:r>
            <a:r>
              <a:rPr lang="fr-FR" dirty="0"/>
              <a:t>des cerfa AU </a:t>
            </a:r>
            <a:r>
              <a:rPr lang="fr-FR" dirty="0" err="1"/>
              <a:t>au</a:t>
            </a:r>
            <a:r>
              <a:rPr lang="fr-FR" dirty="0"/>
              <a:t> 1</a:t>
            </a:r>
            <a:r>
              <a:rPr lang="fr-FR" baseline="30000" dirty="0"/>
              <a:t>er</a:t>
            </a:r>
            <a:r>
              <a:rPr lang="fr-FR" dirty="0"/>
              <a:t> janvier 2025</a:t>
            </a:r>
          </a:p>
        </p:txBody>
      </p:sp>
      <p:sp>
        <p:nvSpPr>
          <p:cNvPr id="4" name="Sous-titre 3">
            <a:extLst>
              <a:ext uri="{FF2B5EF4-FFF2-40B4-BE49-F238E27FC236}">
                <a16:creationId xmlns:a16="http://schemas.microsoft.com/office/drawing/2014/main" id="{AE55E58F-6F64-400A-84D8-055E277939D7}"/>
              </a:ext>
            </a:extLst>
          </p:cNvPr>
          <p:cNvSpPr>
            <a:spLocks noGrp="1"/>
          </p:cNvSpPr>
          <p:nvPr>
            <p:ph type="subTitle" idx="1"/>
          </p:nvPr>
        </p:nvSpPr>
        <p:spPr>
          <a:xfrm>
            <a:off x="4856005" y="3536343"/>
            <a:ext cx="2755312" cy="558910"/>
          </a:xfrm>
        </p:spPr>
        <p:txBody>
          <a:bodyPr>
            <a:normAutofit/>
          </a:bodyPr>
          <a:lstStyle/>
          <a:p>
            <a:endParaRPr lang="fr-FR" b="1" i="0" dirty="0">
              <a:solidFill>
                <a:schemeClr val="bg2"/>
              </a:solidFill>
            </a:endParaRPr>
          </a:p>
          <a:p>
            <a:endParaRPr lang="fr-FR" dirty="0"/>
          </a:p>
        </p:txBody>
      </p:sp>
    </p:spTree>
    <p:extLst>
      <p:ext uri="{BB962C8B-B14F-4D97-AF65-F5344CB8AC3E}">
        <p14:creationId xmlns:p14="http://schemas.microsoft.com/office/powerpoint/2010/main" val="1247023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3127E3DD-B586-4AD6-A1AB-BED5C94A89FC}"/>
              </a:ext>
            </a:extLst>
          </p:cNvPr>
          <p:cNvSpPr>
            <a:spLocks noGrp="1"/>
          </p:cNvSpPr>
          <p:nvPr>
            <p:ph type="sldNum" sz="quarter" idx="12"/>
          </p:nvPr>
        </p:nvSpPr>
        <p:spPr/>
        <p:txBody>
          <a:bodyPr/>
          <a:lstStyle/>
          <a:p>
            <a:fld id="{A405D073-E612-4A17-87D6-A78570FF315E}" type="slidenum">
              <a:rPr lang="fr-FR" smtClean="0"/>
              <a:t>10</a:t>
            </a:fld>
            <a:endParaRPr lang="fr-FR" dirty="0"/>
          </a:p>
        </p:txBody>
      </p:sp>
      <p:sp>
        <p:nvSpPr>
          <p:cNvPr id="3" name="Titre 2">
            <a:extLst>
              <a:ext uri="{FF2B5EF4-FFF2-40B4-BE49-F238E27FC236}">
                <a16:creationId xmlns:a16="http://schemas.microsoft.com/office/drawing/2014/main" id="{BAA95817-A317-4414-B972-E59F82C3A797}"/>
              </a:ext>
            </a:extLst>
          </p:cNvPr>
          <p:cNvSpPr>
            <a:spLocks noGrp="1"/>
          </p:cNvSpPr>
          <p:nvPr>
            <p:ph type="title"/>
          </p:nvPr>
        </p:nvSpPr>
        <p:spPr>
          <a:xfrm>
            <a:off x="488373" y="1237673"/>
            <a:ext cx="11252200" cy="444223"/>
          </a:xfrm>
        </p:spPr>
        <p:txBody>
          <a:bodyPr/>
          <a:lstStyle/>
          <a:p>
            <a:r>
              <a:rPr lang="fr-FR" dirty="0"/>
              <a:t>Modifications</a:t>
            </a:r>
          </a:p>
        </p:txBody>
      </p:sp>
      <p:sp>
        <p:nvSpPr>
          <p:cNvPr id="4" name="Espace réservé du contenu 3">
            <a:extLst>
              <a:ext uri="{FF2B5EF4-FFF2-40B4-BE49-F238E27FC236}">
                <a16:creationId xmlns:a16="http://schemas.microsoft.com/office/drawing/2014/main" id="{C7B5E5E5-CED3-46F3-86BE-125C5248CB7C}"/>
              </a:ext>
            </a:extLst>
          </p:cNvPr>
          <p:cNvSpPr>
            <a:spLocks noGrp="1"/>
          </p:cNvSpPr>
          <p:nvPr>
            <p:ph idx="1"/>
          </p:nvPr>
        </p:nvSpPr>
        <p:spPr/>
        <p:txBody>
          <a:bodyPr/>
          <a:lstStyle/>
          <a:p>
            <a:pPr>
              <a:buFont typeface="Wingdings" panose="05000000000000000000" pitchFamily="2" charset="2"/>
              <a:buChar char="v"/>
            </a:pPr>
            <a:r>
              <a:rPr lang="fr-FR" sz="1800" b="1" u="sng" dirty="0"/>
              <a:t> Parcelles</a:t>
            </a:r>
            <a:r>
              <a:rPr lang="fr-FR" sz="1800" dirty="0"/>
              <a:t>: page annexe devient un document à part entière. Désormais 3 parcelles sont demandées dans le formulaire initial et le champ superficie totale est rapatriée dans le cadre terrain.</a:t>
            </a:r>
          </a:p>
          <a:p>
            <a:pPr marL="0" indent="0">
              <a:buNone/>
            </a:pPr>
            <a:r>
              <a:rPr lang="fr-FR" sz="1800" dirty="0"/>
              <a:t>L’annexe de parcelles cadastrales complémentaires est sortie du formulaire pour devenir un page qui peut être fournie autant que de besoin=&gt; ajout d’un champ pour numéroter les annexes</a:t>
            </a:r>
          </a:p>
          <a:p>
            <a:pPr>
              <a:buFont typeface="Wingdings" panose="05000000000000000000" pitchFamily="2" charset="2"/>
              <a:buChar char="v"/>
            </a:pPr>
            <a:r>
              <a:rPr lang="fr-FR" sz="1800" b="1" u="sng" dirty="0"/>
              <a:t> Rubrique information complémentaire</a:t>
            </a:r>
            <a:r>
              <a:rPr lang="fr-FR" sz="1800" dirty="0"/>
              <a:t>: modification du format de données attendues pour la « répartition du nombre de logements créés par type de résidence » : remplacement case à cocher par une donnée numérique attendue</a:t>
            </a:r>
          </a:p>
          <a:p>
            <a:pPr>
              <a:buFont typeface="Wingdings" panose="05000000000000000000" pitchFamily="2" charset="2"/>
              <a:buChar char="v"/>
            </a:pPr>
            <a:r>
              <a:rPr lang="fr-FR" sz="1800" b="1" u="sng" dirty="0"/>
              <a:t> Simplification</a:t>
            </a:r>
            <a:r>
              <a:rPr lang="fr-FR" sz="1800" dirty="0"/>
              <a:t> </a:t>
            </a:r>
          </a:p>
          <a:p>
            <a:r>
              <a:rPr lang="fr-FR" sz="1800" dirty="0"/>
              <a:t>Simplification des paragraphes au dessus des BJP, tableau des surfaces</a:t>
            </a:r>
          </a:p>
          <a:p>
            <a:endParaRPr lang="fr-FR" dirty="0"/>
          </a:p>
          <a:p>
            <a:endParaRPr lang="fr-FR" dirty="0"/>
          </a:p>
        </p:txBody>
      </p:sp>
    </p:spTree>
    <p:extLst>
      <p:ext uri="{BB962C8B-B14F-4D97-AF65-F5344CB8AC3E}">
        <p14:creationId xmlns:p14="http://schemas.microsoft.com/office/powerpoint/2010/main" val="3481073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3806FD0-3B26-4989-8FDB-737ED300640C}"/>
              </a:ext>
            </a:extLst>
          </p:cNvPr>
          <p:cNvSpPr>
            <a:spLocks noGrp="1"/>
          </p:cNvSpPr>
          <p:nvPr>
            <p:ph type="sldNum" sz="quarter" idx="12"/>
          </p:nvPr>
        </p:nvSpPr>
        <p:spPr/>
        <p:txBody>
          <a:bodyPr/>
          <a:lstStyle/>
          <a:p>
            <a:fld id="{A405D073-E612-4A17-87D6-A78570FF315E}" type="slidenum">
              <a:rPr lang="fr-FR" smtClean="0"/>
              <a:t>11</a:t>
            </a:fld>
            <a:endParaRPr lang="fr-FR" dirty="0"/>
          </a:p>
        </p:txBody>
      </p:sp>
      <p:sp>
        <p:nvSpPr>
          <p:cNvPr id="3" name="Titre 2">
            <a:extLst>
              <a:ext uri="{FF2B5EF4-FFF2-40B4-BE49-F238E27FC236}">
                <a16:creationId xmlns:a16="http://schemas.microsoft.com/office/drawing/2014/main" id="{FDFB0378-9858-4782-9974-592F7589C18E}"/>
              </a:ext>
            </a:extLst>
          </p:cNvPr>
          <p:cNvSpPr>
            <a:spLocks noGrp="1"/>
          </p:cNvSpPr>
          <p:nvPr>
            <p:ph type="title"/>
          </p:nvPr>
        </p:nvSpPr>
        <p:spPr/>
        <p:txBody>
          <a:bodyPr/>
          <a:lstStyle/>
          <a:p>
            <a:r>
              <a:rPr lang="fr-FR" dirty="0"/>
              <a:t>Pièces jointes</a:t>
            </a:r>
          </a:p>
        </p:txBody>
      </p:sp>
      <p:graphicFrame>
        <p:nvGraphicFramePr>
          <p:cNvPr id="6" name="Tableau 6">
            <a:extLst>
              <a:ext uri="{FF2B5EF4-FFF2-40B4-BE49-F238E27FC236}">
                <a16:creationId xmlns:a16="http://schemas.microsoft.com/office/drawing/2014/main" id="{40CDFBA7-2521-4D37-A99E-DB97006B5CBF}"/>
              </a:ext>
            </a:extLst>
          </p:cNvPr>
          <p:cNvGraphicFramePr>
            <a:graphicFrameLocks noGrp="1"/>
          </p:cNvGraphicFramePr>
          <p:nvPr>
            <p:ph idx="1"/>
            <p:extLst>
              <p:ext uri="{D42A27DB-BD31-4B8C-83A1-F6EECF244321}">
                <p14:modId xmlns:p14="http://schemas.microsoft.com/office/powerpoint/2010/main" val="177101082"/>
              </p:ext>
            </p:extLst>
          </p:nvPr>
        </p:nvGraphicFramePr>
        <p:xfrm>
          <a:off x="469900" y="2008188"/>
          <a:ext cx="11252199" cy="4759960"/>
        </p:xfrm>
        <a:graphic>
          <a:graphicData uri="http://schemas.openxmlformats.org/drawingml/2006/table">
            <a:tbl>
              <a:tblPr firstRow="1" bandRow="1">
                <a:tableStyleId>{5C22544A-7EE6-4342-B048-85BDC9FD1C3A}</a:tableStyleId>
              </a:tblPr>
              <a:tblGrid>
                <a:gridCol w="1223989">
                  <a:extLst>
                    <a:ext uri="{9D8B030D-6E8A-4147-A177-3AD203B41FA5}">
                      <a16:colId xmlns:a16="http://schemas.microsoft.com/office/drawing/2014/main" val="573808381"/>
                    </a:ext>
                  </a:extLst>
                </a:gridCol>
                <a:gridCol w="6277477">
                  <a:extLst>
                    <a:ext uri="{9D8B030D-6E8A-4147-A177-3AD203B41FA5}">
                      <a16:colId xmlns:a16="http://schemas.microsoft.com/office/drawing/2014/main" val="3083344494"/>
                    </a:ext>
                  </a:extLst>
                </a:gridCol>
                <a:gridCol w="3750733">
                  <a:extLst>
                    <a:ext uri="{9D8B030D-6E8A-4147-A177-3AD203B41FA5}">
                      <a16:colId xmlns:a16="http://schemas.microsoft.com/office/drawing/2014/main" val="638791636"/>
                    </a:ext>
                  </a:extLst>
                </a:gridCol>
              </a:tblGrid>
              <a:tr h="370840">
                <a:tc>
                  <a:txBody>
                    <a:bodyPr/>
                    <a:lstStyle/>
                    <a:p>
                      <a:r>
                        <a:rPr lang="fr-FR" dirty="0">
                          <a:solidFill>
                            <a:schemeClr val="accent3">
                              <a:lumMod val="75000"/>
                            </a:schemeClr>
                          </a:solidFill>
                        </a:rPr>
                        <a:t>formalités</a:t>
                      </a:r>
                    </a:p>
                  </a:txBody>
                  <a:tcPr>
                    <a:solidFill>
                      <a:schemeClr val="accent1">
                        <a:lumMod val="20000"/>
                        <a:lumOff val="80000"/>
                      </a:schemeClr>
                    </a:solidFill>
                  </a:tcPr>
                </a:tc>
                <a:tc>
                  <a:txBody>
                    <a:bodyPr/>
                    <a:lstStyle/>
                    <a:p>
                      <a:r>
                        <a:rPr lang="fr-FR" dirty="0">
                          <a:solidFill>
                            <a:schemeClr val="accent3">
                              <a:lumMod val="75000"/>
                            </a:schemeClr>
                          </a:solidFill>
                        </a:rPr>
                        <a:t>Titre PJ</a:t>
                      </a:r>
                    </a:p>
                  </a:txBody>
                  <a:tcPr>
                    <a:solidFill>
                      <a:schemeClr val="accent1">
                        <a:lumMod val="20000"/>
                        <a:lumOff val="80000"/>
                      </a:schemeClr>
                    </a:solidFill>
                  </a:tcPr>
                </a:tc>
                <a:tc>
                  <a:txBody>
                    <a:bodyPr/>
                    <a:lstStyle/>
                    <a:p>
                      <a:r>
                        <a:rPr lang="fr-FR" dirty="0">
                          <a:solidFill>
                            <a:schemeClr val="accent3">
                              <a:lumMod val="75000"/>
                            </a:schemeClr>
                          </a:solidFill>
                        </a:rPr>
                        <a:t>Référence juridique</a:t>
                      </a:r>
                    </a:p>
                  </a:txBody>
                  <a:tcPr>
                    <a:solidFill>
                      <a:schemeClr val="accent1">
                        <a:lumMod val="20000"/>
                        <a:lumOff val="80000"/>
                      </a:schemeClr>
                    </a:solidFill>
                  </a:tcPr>
                </a:tc>
                <a:extLst>
                  <a:ext uri="{0D108BD9-81ED-4DB2-BD59-A6C34878D82A}">
                    <a16:rowId xmlns:a16="http://schemas.microsoft.com/office/drawing/2014/main" val="3290032437"/>
                  </a:ext>
                </a:extLst>
              </a:tr>
              <a:tr h="370840">
                <a:tc>
                  <a:txBody>
                    <a:bodyPr/>
                    <a:lstStyle/>
                    <a:p>
                      <a:r>
                        <a:rPr lang="fr-FR" dirty="0">
                          <a:solidFill>
                            <a:schemeClr val="accent3">
                              <a:lumMod val="75000"/>
                            </a:schemeClr>
                          </a:solidFill>
                        </a:rPr>
                        <a:t>DPC</a:t>
                      </a:r>
                    </a:p>
                  </a:txBody>
                  <a:tcPr>
                    <a:solidFill>
                      <a:schemeClr val="accent1">
                        <a:lumMod val="20000"/>
                        <a:lumOff val="80000"/>
                      </a:schemeClr>
                    </a:solidFill>
                  </a:tcPr>
                </a:tc>
                <a:tc>
                  <a:txBody>
                    <a:bodyPr/>
                    <a:lstStyle/>
                    <a:p>
                      <a:r>
                        <a:rPr lang="fr-FR" dirty="0">
                          <a:solidFill>
                            <a:schemeClr val="accent3">
                              <a:lumMod val="75000"/>
                            </a:schemeClr>
                          </a:solidFill>
                        </a:rPr>
                        <a:t>Un document précisant l'état initial du terrain et de ses abords et indiquant, s'il y a lieu, les constructions, la végétation et les éléments paysagers existants</a:t>
                      </a:r>
                    </a:p>
                  </a:txBody>
                  <a:tcPr>
                    <a:solidFill>
                      <a:schemeClr val="accent1">
                        <a:lumMod val="20000"/>
                        <a:lumOff val="80000"/>
                      </a:schemeClr>
                    </a:solidFill>
                  </a:tcPr>
                </a:tc>
                <a:tc>
                  <a:txBody>
                    <a:bodyPr/>
                    <a:lstStyle/>
                    <a:p>
                      <a:r>
                        <a:rPr lang="fr-FR" dirty="0">
                          <a:solidFill>
                            <a:schemeClr val="accent3">
                              <a:lumMod val="75000"/>
                            </a:schemeClr>
                          </a:solidFill>
                        </a:rPr>
                        <a:t>Art. R. 431-8 1° du code de l’urbanisme</a:t>
                      </a:r>
                    </a:p>
                  </a:txBody>
                  <a:tcPr>
                    <a:solidFill>
                      <a:schemeClr val="accent1">
                        <a:lumMod val="20000"/>
                        <a:lumOff val="80000"/>
                      </a:schemeClr>
                    </a:solidFill>
                  </a:tcPr>
                </a:tc>
                <a:extLst>
                  <a:ext uri="{0D108BD9-81ED-4DB2-BD59-A6C34878D82A}">
                    <a16:rowId xmlns:a16="http://schemas.microsoft.com/office/drawing/2014/main" val="1406355064"/>
                  </a:ext>
                </a:extLst>
              </a:tr>
              <a:tr h="370840">
                <a:tc>
                  <a:txBody>
                    <a:bodyPr/>
                    <a:lstStyle/>
                    <a:p>
                      <a:r>
                        <a:rPr lang="fr-FR" dirty="0">
                          <a:solidFill>
                            <a:schemeClr val="accent3">
                              <a:lumMod val="75000"/>
                            </a:schemeClr>
                          </a:solidFill>
                        </a:rPr>
                        <a:t>PC47 / DPC 32</a:t>
                      </a:r>
                    </a:p>
                  </a:txBody>
                  <a:tcPr>
                    <a:solidFill>
                      <a:schemeClr val="accent1">
                        <a:lumMod val="20000"/>
                        <a:lumOff val="80000"/>
                      </a:schemeClr>
                    </a:solidFill>
                  </a:tcPr>
                </a:tc>
                <a:tc>
                  <a:txBody>
                    <a:bodyPr/>
                    <a:lstStyle/>
                    <a:p>
                      <a:r>
                        <a:rPr lang="fr-FR" dirty="0">
                          <a:solidFill>
                            <a:schemeClr val="accent3">
                              <a:lumMod val="75000"/>
                            </a:schemeClr>
                          </a:solidFill>
                        </a:rPr>
                        <a:t>L’attestation prévue à l’article R. 171-35 du code de la construction et de l’habitation</a:t>
                      </a:r>
                    </a:p>
                  </a:txBody>
                  <a:tcPr>
                    <a:solidFill>
                      <a:schemeClr val="accent1">
                        <a:lumMod val="20000"/>
                        <a:lumOff val="80000"/>
                      </a:schemeClr>
                    </a:solidFill>
                  </a:tcPr>
                </a:tc>
                <a:tc>
                  <a:txBody>
                    <a:bodyPr/>
                    <a:lstStyle/>
                    <a:p>
                      <a:r>
                        <a:rPr lang="fr-FR" dirty="0">
                          <a:solidFill>
                            <a:schemeClr val="accent3">
                              <a:lumMod val="75000"/>
                            </a:schemeClr>
                          </a:solidFill>
                        </a:rPr>
                        <a:t>Art. R.431-16 r) du code de l’urbanisme</a:t>
                      </a:r>
                    </a:p>
                  </a:txBody>
                  <a:tcPr>
                    <a:solidFill>
                      <a:schemeClr val="accent1">
                        <a:lumMod val="20000"/>
                        <a:lumOff val="80000"/>
                      </a:schemeClr>
                    </a:solidFill>
                  </a:tcPr>
                </a:tc>
                <a:extLst>
                  <a:ext uri="{0D108BD9-81ED-4DB2-BD59-A6C34878D82A}">
                    <a16:rowId xmlns:a16="http://schemas.microsoft.com/office/drawing/2014/main" val="3680822574"/>
                  </a:ext>
                </a:extLst>
              </a:tr>
              <a:tr h="370840">
                <a:tc>
                  <a:txBody>
                    <a:bodyPr/>
                    <a:lstStyle/>
                    <a:p>
                      <a:r>
                        <a:rPr lang="fr-FR" dirty="0">
                          <a:solidFill>
                            <a:schemeClr val="accent3">
                              <a:lumMod val="75000"/>
                            </a:schemeClr>
                          </a:solidFill>
                        </a:rPr>
                        <a:t>PC48/DPC33</a:t>
                      </a:r>
                    </a:p>
                  </a:txBody>
                  <a:tcPr>
                    <a:solidFill>
                      <a:schemeClr val="accent1">
                        <a:lumMod val="20000"/>
                        <a:lumOff val="80000"/>
                      </a:schemeClr>
                    </a:solidFill>
                  </a:tcPr>
                </a:tc>
                <a:tc>
                  <a:txBody>
                    <a:bodyPr/>
                    <a:lstStyle/>
                    <a:p>
                      <a:r>
                        <a:rPr lang="fr-FR" dirty="0">
                          <a:solidFill>
                            <a:schemeClr val="accent3">
                              <a:lumMod val="75000"/>
                            </a:schemeClr>
                          </a:solidFill>
                        </a:rPr>
                        <a:t>L’attestation mentionnée à l’article R. 111-25-19 du code de l’urbanisme</a:t>
                      </a:r>
                    </a:p>
                  </a:txBody>
                  <a:tcPr>
                    <a:solidFill>
                      <a:schemeClr val="accent1">
                        <a:lumMod val="20000"/>
                        <a:lumOff val="80000"/>
                      </a:schemeClr>
                    </a:solidFill>
                  </a:tcPr>
                </a:tc>
                <a:tc>
                  <a:txBody>
                    <a:bodyPr/>
                    <a:lstStyle/>
                    <a:p>
                      <a:r>
                        <a:rPr lang="fr-FR" dirty="0">
                          <a:solidFill>
                            <a:schemeClr val="accent3">
                              <a:lumMod val="75000"/>
                            </a:schemeClr>
                          </a:solidFill>
                        </a:rPr>
                        <a:t>Art. R.431-16 r) du code de l’urbanisme</a:t>
                      </a:r>
                    </a:p>
                  </a:txBody>
                  <a:tcPr>
                    <a:solidFill>
                      <a:schemeClr val="accent1">
                        <a:lumMod val="20000"/>
                        <a:lumOff val="80000"/>
                      </a:schemeClr>
                    </a:solidFill>
                  </a:tcPr>
                </a:tc>
                <a:extLst>
                  <a:ext uri="{0D108BD9-81ED-4DB2-BD59-A6C34878D82A}">
                    <a16:rowId xmlns:a16="http://schemas.microsoft.com/office/drawing/2014/main" val="3100495255"/>
                  </a:ext>
                </a:extLst>
              </a:tr>
              <a:tr h="370840">
                <a:tc>
                  <a:txBody>
                    <a:bodyPr/>
                    <a:lstStyle/>
                    <a:p>
                      <a:r>
                        <a:rPr lang="fr-FR" dirty="0">
                          <a:solidFill>
                            <a:schemeClr val="accent3">
                              <a:lumMod val="75000"/>
                            </a:schemeClr>
                          </a:solidFill>
                        </a:rPr>
                        <a:t>PC49/PA62/DPC34</a:t>
                      </a:r>
                    </a:p>
                  </a:txBody>
                  <a:tcPr>
                    <a:solidFill>
                      <a:schemeClr val="accent1">
                        <a:lumMod val="20000"/>
                        <a:lumOff val="80000"/>
                      </a:schemeClr>
                    </a:solidFill>
                  </a:tcPr>
                </a:tc>
                <a:tc>
                  <a:txBody>
                    <a:bodyPr/>
                    <a:lstStyle/>
                    <a:p>
                      <a:r>
                        <a:rPr lang="fr-FR" dirty="0">
                          <a:solidFill>
                            <a:schemeClr val="accent3">
                              <a:lumMod val="75000"/>
                            </a:schemeClr>
                          </a:solidFill>
                        </a:rPr>
                        <a:t>Un document permettant de justifier le respect des critères prévus à l'article R. 111-20-1 du code de l’urbanisme</a:t>
                      </a:r>
                    </a:p>
                  </a:txBody>
                  <a:tcPr>
                    <a:solidFill>
                      <a:schemeClr val="accent1">
                        <a:lumMod val="20000"/>
                        <a:lumOff val="80000"/>
                      </a:schemeClr>
                    </a:solidFill>
                  </a:tcPr>
                </a:tc>
                <a:tc>
                  <a:txBody>
                    <a:bodyPr/>
                    <a:lstStyle/>
                    <a:p>
                      <a:r>
                        <a:rPr lang="fr-FR" dirty="0">
                          <a:solidFill>
                            <a:schemeClr val="accent3">
                              <a:lumMod val="75000"/>
                            </a:schemeClr>
                          </a:solidFill>
                        </a:rPr>
                        <a:t>Art. R. 431-27 I du code de l’urbanisme</a:t>
                      </a:r>
                    </a:p>
                  </a:txBody>
                  <a:tcPr>
                    <a:solidFill>
                      <a:schemeClr val="accent1">
                        <a:lumMod val="20000"/>
                        <a:lumOff val="80000"/>
                      </a:schemeClr>
                    </a:solidFill>
                  </a:tcPr>
                </a:tc>
                <a:extLst>
                  <a:ext uri="{0D108BD9-81ED-4DB2-BD59-A6C34878D82A}">
                    <a16:rowId xmlns:a16="http://schemas.microsoft.com/office/drawing/2014/main" val="2716862396"/>
                  </a:ext>
                </a:extLst>
              </a:tr>
              <a:tr h="370840">
                <a:tc>
                  <a:txBody>
                    <a:bodyPr/>
                    <a:lstStyle/>
                    <a:p>
                      <a:r>
                        <a:rPr lang="fr-FR" dirty="0">
                          <a:solidFill>
                            <a:schemeClr val="accent3">
                              <a:lumMod val="75000"/>
                            </a:schemeClr>
                          </a:solidFill>
                        </a:rPr>
                        <a:t>PC50/PA63/DPC35</a:t>
                      </a:r>
                    </a:p>
                  </a:txBody>
                  <a:tcPr>
                    <a:solidFill>
                      <a:schemeClr val="accent1">
                        <a:lumMod val="20000"/>
                        <a:lumOff val="80000"/>
                      </a:schemeClr>
                    </a:solidFill>
                  </a:tcPr>
                </a:tc>
                <a:tc>
                  <a:txBody>
                    <a:bodyPr/>
                    <a:lstStyle/>
                    <a:p>
                      <a:r>
                        <a:rPr lang="fr-FR" dirty="0">
                          <a:solidFill>
                            <a:schemeClr val="accent3">
                              <a:lumMod val="75000"/>
                            </a:schemeClr>
                          </a:solidFill>
                        </a:rPr>
                        <a:t>Un document permettant de justifier que l'installation des serres, des hangars et des ombrières à usage agricole est nécessaire à l'exercice d'une activité agricole, pastorale ou forestière</a:t>
                      </a:r>
                    </a:p>
                  </a:txBody>
                  <a:tcPr>
                    <a:solidFill>
                      <a:schemeClr val="accent1">
                        <a:lumMod val="20000"/>
                        <a:lumOff val="80000"/>
                      </a:schemeClr>
                    </a:solidFill>
                  </a:tcPr>
                </a:tc>
                <a:tc>
                  <a:txBody>
                    <a:bodyPr/>
                    <a:lstStyle/>
                    <a:p>
                      <a:r>
                        <a:rPr lang="fr-FR" dirty="0">
                          <a:solidFill>
                            <a:schemeClr val="accent3">
                              <a:lumMod val="75000"/>
                            </a:schemeClr>
                          </a:solidFill>
                        </a:rPr>
                        <a:t>Art. R. 431-27 II du code de l’urbanisme</a:t>
                      </a:r>
                    </a:p>
                  </a:txBody>
                  <a:tcPr>
                    <a:solidFill>
                      <a:schemeClr val="accent1">
                        <a:lumMod val="20000"/>
                        <a:lumOff val="80000"/>
                      </a:schemeClr>
                    </a:solidFill>
                  </a:tcPr>
                </a:tc>
                <a:extLst>
                  <a:ext uri="{0D108BD9-81ED-4DB2-BD59-A6C34878D82A}">
                    <a16:rowId xmlns:a16="http://schemas.microsoft.com/office/drawing/2014/main" val="597936512"/>
                  </a:ext>
                </a:extLst>
              </a:tr>
              <a:tr h="370840">
                <a:tc>
                  <a:txBody>
                    <a:bodyPr/>
                    <a:lstStyle/>
                    <a:p>
                      <a:r>
                        <a:rPr lang="fr-FR" dirty="0">
                          <a:solidFill>
                            <a:schemeClr val="accent3">
                              <a:lumMod val="75000"/>
                            </a:schemeClr>
                          </a:solidFill>
                        </a:rPr>
                        <a:t>PC51/PA64/DPC36</a:t>
                      </a:r>
                    </a:p>
                  </a:txBody>
                  <a:tcPr>
                    <a:solidFill>
                      <a:schemeClr val="accent1">
                        <a:lumMod val="20000"/>
                        <a:lumOff val="80000"/>
                      </a:schemeClr>
                    </a:solidFill>
                  </a:tcPr>
                </a:tc>
                <a:tc>
                  <a:txBody>
                    <a:bodyPr/>
                    <a:lstStyle/>
                    <a:p>
                      <a:r>
                        <a:rPr lang="fr-FR" dirty="0">
                          <a:solidFill>
                            <a:schemeClr val="accent3">
                              <a:lumMod val="75000"/>
                            </a:schemeClr>
                          </a:solidFill>
                        </a:rPr>
                        <a:t>Un dossier présentant les justifications détaillées du respect des conditions prévues à l’article L.314-36 du code de l’énergie</a:t>
                      </a:r>
                    </a:p>
                  </a:txBody>
                  <a:tcPr>
                    <a:solidFill>
                      <a:schemeClr val="accent1">
                        <a:lumMod val="20000"/>
                        <a:lumOff val="80000"/>
                      </a:schemeClr>
                    </a:solidFill>
                  </a:tcPr>
                </a:tc>
                <a:tc>
                  <a:txBody>
                    <a:bodyPr/>
                    <a:lstStyle/>
                    <a:p>
                      <a:r>
                        <a:rPr lang="fr-FR" dirty="0">
                          <a:solidFill>
                            <a:schemeClr val="accent3">
                              <a:lumMod val="75000"/>
                            </a:schemeClr>
                          </a:solidFill>
                        </a:rPr>
                        <a:t>Art. R. 431-27 III du code de l’urbanisme</a:t>
                      </a:r>
                    </a:p>
                  </a:txBody>
                  <a:tcPr>
                    <a:solidFill>
                      <a:schemeClr val="accent1">
                        <a:lumMod val="20000"/>
                        <a:lumOff val="80000"/>
                      </a:schemeClr>
                    </a:solidFill>
                  </a:tcPr>
                </a:tc>
                <a:extLst>
                  <a:ext uri="{0D108BD9-81ED-4DB2-BD59-A6C34878D82A}">
                    <a16:rowId xmlns:a16="http://schemas.microsoft.com/office/drawing/2014/main" val="1027747783"/>
                  </a:ext>
                </a:extLst>
              </a:tr>
            </a:tbl>
          </a:graphicData>
        </a:graphic>
      </p:graphicFrame>
      <p:sp>
        <p:nvSpPr>
          <p:cNvPr id="5" name="Espace réservé du texte 4">
            <a:extLst>
              <a:ext uri="{FF2B5EF4-FFF2-40B4-BE49-F238E27FC236}">
                <a16:creationId xmlns:a16="http://schemas.microsoft.com/office/drawing/2014/main" id="{9F6E1120-1A49-4793-BAFC-FDE73B169AD4}"/>
              </a:ext>
            </a:extLst>
          </p:cNvPr>
          <p:cNvSpPr>
            <a:spLocks noGrp="1"/>
          </p:cNvSpPr>
          <p:nvPr>
            <p:ph type="body" sz="quarter" idx="13"/>
          </p:nvPr>
        </p:nvSpPr>
        <p:spPr/>
        <p:txBody>
          <a:bodyPr/>
          <a:lstStyle/>
          <a:p>
            <a:r>
              <a:rPr lang="fr-FR" dirty="0"/>
              <a:t>Nouvelles PJ</a:t>
            </a:r>
          </a:p>
        </p:txBody>
      </p:sp>
    </p:spTree>
    <p:extLst>
      <p:ext uri="{BB962C8B-B14F-4D97-AF65-F5344CB8AC3E}">
        <p14:creationId xmlns:p14="http://schemas.microsoft.com/office/powerpoint/2010/main" val="2810186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3806FD0-3B26-4989-8FDB-737ED300640C}"/>
              </a:ext>
            </a:extLst>
          </p:cNvPr>
          <p:cNvSpPr>
            <a:spLocks noGrp="1"/>
          </p:cNvSpPr>
          <p:nvPr>
            <p:ph type="sldNum" sz="quarter" idx="12"/>
          </p:nvPr>
        </p:nvSpPr>
        <p:spPr/>
        <p:txBody>
          <a:bodyPr/>
          <a:lstStyle/>
          <a:p>
            <a:fld id="{A405D073-E612-4A17-87D6-A78570FF315E}" type="slidenum">
              <a:rPr lang="fr-FR" smtClean="0"/>
              <a:t>12</a:t>
            </a:fld>
            <a:endParaRPr lang="fr-FR" dirty="0"/>
          </a:p>
        </p:txBody>
      </p:sp>
      <p:sp>
        <p:nvSpPr>
          <p:cNvPr id="3" name="Titre 2">
            <a:extLst>
              <a:ext uri="{FF2B5EF4-FFF2-40B4-BE49-F238E27FC236}">
                <a16:creationId xmlns:a16="http://schemas.microsoft.com/office/drawing/2014/main" id="{FDFB0378-9858-4782-9974-592F7589C18E}"/>
              </a:ext>
            </a:extLst>
          </p:cNvPr>
          <p:cNvSpPr>
            <a:spLocks noGrp="1"/>
          </p:cNvSpPr>
          <p:nvPr>
            <p:ph type="title"/>
          </p:nvPr>
        </p:nvSpPr>
        <p:spPr/>
        <p:txBody>
          <a:bodyPr/>
          <a:lstStyle/>
          <a:p>
            <a:r>
              <a:rPr lang="fr-FR" dirty="0"/>
              <a:t>Pièces jointes</a:t>
            </a:r>
          </a:p>
        </p:txBody>
      </p:sp>
      <p:graphicFrame>
        <p:nvGraphicFramePr>
          <p:cNvPr id="6" name="Tableau 6">
            <a:extLst>
              <a:ext uri="{FF2B5EF4-FFF2-40B4-BE49-F238E27FC236}">
                <a16:creationId xmlns:a16="http://schemas.microsoft.com/office/drawing/2014/main" id="{40CDFBA7-2521-4D37-A99E-DB97006B5CBF}"/>
              </a:ext>
            </a:extLst>
          </p:cNvPr>
          <p:cNvGraphicFramePr>
            <a:graphicFrameLocks noGrp="1"/>
          </p:cNvGraphicFramePr>
          <p:nvPr>
            <p:ph idx="1"/>
            <p:extLst>
              <p:ext uri="{D42A27DB-BD31-4B8C-83A1-F6EECF244321}">
                <p14:modId xmlns:p14="http://schemas.microsoft.com/office/powerpoint/2010/main" val="1441114381"/>
              </p:ext>
            </p:extLst>
          </p:nvPr>
        </p:nvGraphicFramePr>
        <p:xfrm>
          <a:off x="469900" y="2008188"/>
          <a:ext cx="11252199" cy="1651000"/>
        </p:xfrm>
        <a:graphic>
          <a:graphicData uri="http://schemas.openxmlformats.org/drawingml/2006/table">
            <a:tbl>
              <a:tblPr firstRow="1" bandRow="1">
                <a:tableStyleId>{5C22544A-7EE6-4342-B048-85BDC9FD1C3A}</a:tableStyleId>
              </a:tblPr>
              <a:tblGrid>
                <a:gridCol w="1223989">
                  <a:extLst>
                    <a:ext uri="{9D8B030D-6E8A-4147-A177-3AD203B41FA5}">
                      <a16:colId xmlns:a16="http://schemas.microsoft.com/office/drawing/2014/main" val="573808381"/>
                    </a:ext>
                  </a:extLst>
                </a:gridCol>
                <a:gridCol w="6277477">
                  <a:extLst>
                    <a:ext uri="{9D8B030D-6E8A-4147-A177-3AD203B41FA5}">
                      <a16:colId xmlns:a16="http://schemas.microsoft.com/office/drawing/2014/main" val="3083344494"/>
                    </a:ext>
                  </a:extLst>
                </a:gridCol>
                <a:gridCol w="3750733">
                  <a:extLst>
                    <a:ext uri="{9D8B030D-6E8A-4147-A177-3AD203B41FA5}">
                      <a16:colId xmlns:a16="http://schemas.microsoft.com/office/drawing/2014/main" val="638791636"/>
                    </a:ext>
                  </a:extLst>
                </a:gridCol>
              </a:tblGrid>
              <a:tr h="370840">
                <a:tc>
                  <a:txBody>
                    <a:bodyPr/>
                    <a:lstStyle/>
                    <a:p>
                      <a:r>
                        <a:rPr lang="fr-FR" dirty="0">
                          <a:solidFill>
                            <a:schemeClr val="accent3">
                              <a:lumMod val="75000"/>
                            </a:schemeClr>
                          </a:solidFill>
                        </a:rPr>
                        <a:t>formalités</a:t>
                      </a:r>
                    </a:p>
                  </a:txBody>
                  <a:tcPr>
                    <a:solidFill>
                      <a:schemeClr val="accent1">
                        <a:lumMod val="20000"/>
                        <a:lumOff val="80000"/>
                      </a:schemeClr>
                    </a:solidFill>
                  </a:tcPr>
                </a:tc>
                <a:tc>
                  <a:txBody>
                    <a:bodyPr/>
                    <a:lstStyle/>
                    <a:p>
                      <a:r>
                        <a:rPr lang="fr-FR" dirty="0">
                          <a:solidFill>
                            <a:schemeClr val="accent3">
                              <a:lumMod val="75000"/>
                            </a:schemeClr>
                          </a:solidFill>
                        </a:rPr>
                        <a:t>Titre PJ</a:t>
                      </a:r>
                    </a:p>
                  </a:txBody>
                  <a:tcPr>
                    <a:solidFill>
                      <a:schemeClr val="accent1">
                        <a:lumMod val="20000"/>
                        <a:lumOff val="80000"/>
                      </a:schemeClr>
                    </a:solidFill>
                  </a:tcPr>
                </a:tc>
                <a:tc>
                  <a:txBody>
                    <a:bodyPr/>
                    <a:lstStyle/>
                    <a:p>
                      <a:r>
                        <a:rPr lang="fr-FR" dirty="0">
                          <a:solidFill>
                            <a:schemeClr val="accent3">
                              <a:lumMod val="75000"/>
                            </a:schemeClr>
                          </a:solidFill>
                        </a:rPr>
                        <a:t>Référence juridique</a:t>
                      </a:r>
                    </a:p>
                  </a:txBody>
                  <a:tcPr>
                    <a:solidFill>
                      <a:schemeClr val="accent1">
                        <a:lumMod val="20000"/>
                        <a:lumOff val="80000"/>
                      </a:schemeClr>
                    </a:solidFill>
                  </a:tcPr>
                </a:tc>
                <a:extLst>
                  <a:ext uri="{0D108BD9-81ED-4DB2-BD59-A6C34878D82A}">
                    <a16:rowId xmlns:a16="http://schemas.microsoft.com/office/drawing/2014/main" val="3290032437"/>
                  </a:ext>
                </a:extLst>
              </a:tr>
              <a:tr h="370840">
                <a:tc>
                  <a:txBody>
                    <a:bodyPr/>
                    <a:lstStyle/>
                    <a:p>
                      <a:r>
                        <a:rPr lang="fr-FR" dirty="0">
                          <a:solidFill>
                            <a:schemeClr val="accent3">
                              <a:lumMod val="75000"/>
                            </a:schemeClr>
                          </a:solidFill>
                        </a:rPr>
                        <a:t>PA60/DPA30</a:t>
                      </a:r>
                    </a:p>
                  </a:txBody>
                  <a:tcPr>
                    <a:solidFill>
                      <a:schemeClr val="accent1">
                        <a:lumMod val="20000"/>
                        <a:lumOff val="80000"/>
                      </a:schemeClr>
                    </a:solidFill>
                  </a:tcPr>
                </a:tc>
                <a:tc>
                  <a:txBody>
                    <a:bodyPr/>
                    <a:lstStyle/>
                    <a:p>
                      <a:r>
                        <a:rPr lang="fr-FR" dirty="0">
                          <a:solidFill>
                            <a:schemeClr val="accent3">
                              <a:lumMod val="75000"/>
                            </a:schemeClr>
                          </a:solidFill>
                        </a:rPr>
                        <a:t>Un dossier présentant les justifications détaillées du respect des conditions prévues à l’article L.314-36 du code de l’énergie</a:t>
                      </a:r>
                    </a:p>
                  </a:txBody>
                  <a:tcPr>
                    <a:solidFill>
                      <a:schemeClr val="accent1">
                        <a:lumMod val="20000"/>
                        <a:lumOff val="80000"/>
                      </a:schemeClr>
                    </a:solidFill>
                  </a:tcPr>
                </a:tc>
                <a:tc>
                  <a:txBody>
                    <a:bodyPr/>
                    <a:lstStyle/>
                    <a:p>
                      <a:r>
                        <a:rPr lang="fr-FR" dirty="0">
                          <a:solidFill>
                            <a:schemeClr val="accent3">
                              <a:lumMod val="75000"/>
                            </a:schemeClr>
                          </a:solidFill>
                        </a:rPr>
                        <a:t>Art. R. 431-27 III du code de l’urbanisme</a:t>
                      </a:r>
                    </a:p>
                  </a:txBody>
                  <a:tcPr>
                    <a:solidFill>
                      <a:schemeClr val="accent1">
                        <a:lumMod val="20000"/>
                        <a:lumOff val="80000"/>
                      </a:schemeClr>
                    </a:solidFill>
                  </a:tcPr>
                </a:tc>
                <a:extLst>
                  <a:ext uri="{0D108BD9-81ED-4DB2-BD59-A6C34878D82A}">
                    <a16:rowId xmlns:a16="http://schemas.microsoft.com/office/drawing/2014/main" val="1406355064"/>
                  </a:ext>
                </a:extLst>
              </a:tr>
              <a:tr h="370840">
                <a:tc>
                  <a:txBody>
                    <a:bodyPr/>
                    <a:lstStyle/>
                    <a:p>
                      <a:r>
                        <a:rPr lang="fr-FR" dirty="0">
                          <a:solidFill>
                            <a:schemeClr val="accent3">
                              <a:lumMod val="75000"/>
                            </a:schemeClr>
                          </a:solidFill>
                        </a:rPr>
                        <a:t>PA61/DPA31</a:t>
                      </a:r>
                    </a:p>
                  </a:txBody>
                  <a:tcPr>
                    <a:solidFill>
                      <a:schemeClr val="accent1">
                        <a:lumMod val="20000"/>
                        <a:lumOff val="80000"/>
                      </a:schemeClr>
                    </a:solidFill>
                  </a:tcPr>
                </a:tc>
                <a:tc>
                  <a:txBody>
                    <a:bodyPr/>
                    <a:lstStyle/>
                    <a:p>
                      <a:r>
                        <a:rPr lang="fr-FR" dirty="0">
                          <a:solidFill>
                            <a:schemeClr val="accent3">
                              <a:lumMod val="75000"/>
                            </a:schemeClr>
                          </a:solidFill>
                        </a:rPr>
                        <a:t>L’attestation mentionnée à l’article R. 111-25-19 du code de l’urbanisme</a:t>
                      </a:r>
                    </a:p>
                  </a:txBody>
                  <a:tcPr>
                    <a:solidFill>
                      <a:schemeClr val="accent1">
                        <a:lumMod val="20000"/>
                        <a:lumOff val="80000"/>
                      </a:schemeClr>
                    </a:solidFill>
                  </a:tcPr>
                </a:tc>
                <a:tc>
                  <a:txBody>
                    <a:bodyPr/>
                    <a:lstStyle/>
                    <a:p>
                      <a:r>
                        <a:rPr lang="fr-FR" dirty="0">
                          <a:solidFill>
                            <a:schemeClr val="accent3">
                              <a:lumMod val="75000"/>
                            </a:schemeClr>
                          </a:solidFill>
                        </a:rPr>
                        <a:t>Art. R.441-8-4 du code de l’urbanisme</a:t>
                      </a:r>
                    </a:p>
                  </a:txBody>
                  <a:tcPr>
                    <a:solidFill>
                      <a:schemeClr val="accent1">
                        <a:lumMod val="20000"/>
                        <a:lumOff val="80000"/>
                      </a:schemeClr>
                    </a:solidFill>
                  </a:tcPr>
                </a:tc>
                <a:extLst>
                  <a:ext uri="{0D108BD9-81ED-4DB2-BD59-A6C34878D82A}">
                    <a16:rowId xmlns:a16="http://schemas.microsoft.com/office/drawing/2014/main" val="3680822574"/>
                  </a:ext>
                </a:extLst>
              </a:tr>
            </a:tbl>
          </a:graphicData>
        </a:graphic>
      </p:graphicFrame>
      <p:sp>
        <p:nvSpPr>
          <p:cNvPr id="5" name="Espace réservé du texte 4">
            <a:extLst>
              <a:ext uri="{FF2B5EF4-FFF2-40B4-BE49-F238E27FC236}">
                <a16:creationId xmlns:a16="http://schemas.microsoft.com/office/drawing/2014/main" id="{9F6E1120-1A49-4793-BAFC-FDE73B169AD4}"/>
              </a:ext>
            </a:extLst>
          </p:cNvPr>
          <p:cNvSpPr>
            <a:spLocks noGrp="1"/>
          </p:cNvSpPr>
          <p:nvPr>
            <p:ph type="body" sz="quarter" idx="13"/>
          </p:nvPr>
        </p:nvSpPr>
        <p:spPr/>
        <p:txBody>
          <a:bodyPr/>
          <a:lstStyle/>
          <a:p>
            <a:r>
              <a:rPr lang="fr-FR" dirty="0"/>
              <a:t>Nouvelles PJ</a:t>
            </a:r>
          </a:p>
        </p:txBody>
      </p:sp>
    </p:spTree>
    <p:extLst>
      <p:ext uri="{BB962C8B-B14F-4D97-AF65-F5344CB8AC3E}">
        <p14:creationId xmlns:p14="http://schemas.microsoft.com/office/powerpoint/2010/main" val="3696194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3806FD0-3B26-4989-8FDB-737ED300640C}"/>
              </a:ext>
            </a:extLst>
          </p:cNvPr>
          <p:cNvSpPr>
            <a:spLocks noGrp="1"/>
          </p:cNvSpPr>
          <p:nvPr>
            <p:ph type="sldNum" sz="quarter" idx="12"/>
          </p:nvPr>
        </p:nvSpPr>
        <p:spPr/>
        <p:txBody>
          <a:bodyPr/>
          <a:lstStyle/>
          <a:p>
            <a:fld id="{A405D073-E612-4A17-87D6-A78570FF315E}" type="slidenum">
              <a:rPr lang="fr-FR" smtClean="0"/>
              <a:t>13</a:t>
            </a:fld>
            <a:endParaRPr lang="fr-FR" dirty="0"/>
          </a:p>
        </p:txBody>
      </p:sp>
      <p:sp>
        <p:nvSpPr>
          <p:cNvPr id="3" name="Titre 2">
            <a:extLst>
              <a:ext uri="{FF2B5EF4-FFF2-40B4-BE49-F238E27FC236}">
                <a16:creationId xmlns:a16="http://schemas.microsoft.com/office/drawing/2014/main" id="{FDFB0378-9858-4782-9974-592F7589C18E}"/>
              </a:ext>
            </a:extLst>
          </p:cNvPr>
          <p:cNvSpPr>
            <a:spLocks noGrp="1"/>
          </p:cNvSpPr>
          <p:nvPr>
            <p:ph type="title"/>
          </p:nvPr>
        </p:nvSpPr>
        <p:spPr/>
        <p:txBody>
          <a:bodyPr/>
          <a:lstStyle/>
          <a:p>
            <a:r>
              <a:rPr lang="fr-FR" dirty="0"/>
              <a:t>Pièces jointes</a:t>
            </a:r>
          </a:p>
        </p:txBody>
      </p:sp>
      <p:sp>
        <p:nvSpPr>
          <p:cNvPr id="5" name="Espace réservé du texte 4">
            <a:extLst>
              <a:ext uri="{FF2B5EF4-FFF2-40B4-BE49-F238E27FC236}">
                <a16:creationId xmlns:a16="http://schemas.microsoft.com/office/drawing/2014/main" id="{9F6E1120-1A49-4793-BAFC-FDE73B169AD4}"/>
              </a:ext>
            </a:extLst>
          </p:cNvPr>
          <p:cNvSpPr>
            <a:spLocks noGrp="1"/>
          </p:cNvSpPr>
          <p:nvPr>
            <p:ph type="body" sz="quarter" idx="13"/>
          </p:nvPr>
        </p:nvSpPr>
        <p:spPr/>
        <p:txBody>
          <a:bodyPr/>
          <a:lstStyle/>
          <a:p>
            <a:r>
              <a:rPr lang="fr-FR" dirty="0"/>
              <a:t>Suppression PJ</a:t>
            </a:r>
          </a:p>
        </p:txBody>
      </p:sp>
      <p:graphicFrame>
        <p:nvGraphicFramePr>
          <p:cNvPr id="9" name="Tableau 9">
            <a:extLst>
              <a:ext uri="{FF2B5EF4-FFF2-40B4-BE49-F238E27FC236}">
                <a16:creationId xmlns:a16="http://schemas.microsoft.com/office/drawing/2014/main" id="{6FCECE99-DC02-4A81-AC4C-98B91AEEE660}"/>
              </a:ext>
            </a:extLst>
          </p:cNvPr>
          <p:cNvGraphicFramePr>
            <a:graphicFrameLocks noGrp="1"/>
          </p:cNvGraphicFramePr>
          <p:nvPr>
            <p:ph idx="1"/>
            <p:extLst>
              <p:ext uri="{D42A27DB-BD31-4B8C-83A1-F6EECF244321}">
                <p14:modId xmlns:p14="http://schemas.microsoft.com/office/powerpoint/2010/main" val="2714485999"/>
              </p:ext>
            </p:extLst>
          </p:nvPr>
        </p:nvGraphicFramePr>
        <p:xfrm>
          <a:off x="469900" y="2008188"/>
          <a:ext cx="11147477" cy="4587240"/>
        </p:xfrm>
        <a:graphic>
          <a:graphicData uri="http://schemas.openxmlformats.org/drawingml/2006/table">
            <a:tbl>
              <a:tblPr firstRow="1" bandRow="1">
                <a:tableStyleId>{5C22544A-7EE6-4342-B048-85BDC9FD1C3A}</a:tableStyleId>
              </a:tblPr>
              <a:tblGrid>
                <a:gridCol w="1568042">
                  <a:extLst>
                    <a:ext uri="{9D8B030D-6E8A-4147-A177-3AD203B41FA5}">
                      <a16:colId xmlns:a16="http://schemas.microsoft.com/office/drawing/2014/main" val="2104731615"/>
                    </a:ext>
                  </a:extLst>
                </a:gridCol>
                <a:gridCol w="6231808">
                  <a:extLst>
                    <a:ext uri="{9D8B030D-6E8A-4147-A177-3AD203B41FA5}">
                      <a16:colId xmlns:a16="http://schemas.microsoft.com/office/drawing/2014/main" val="1929677818"/>
                    </a:ext>
                  </a:extLst>
                </a:gridCol>
                <a:gridCol w="3347627">
                  <a:extLst>
                    <a:ext uri="{9D8B030D-6E8A-4147-A177-3AD203B41FA5}">
                      <a16:colId xmlns:a16="http://schemas.microsoft.com/office/drawing/2014/main" val="5208664"/>
                    </a:ext>
                  </a:extLst>
                </a:gridCol>
              </a:tblGrid>
              <a:tr h="319376">
                <a:tc>
                  <a:txBody>
                    <a:bodyPr/>
                    <a:lstStyle/>
                    <a:p>
                      <a:r>
                        <a:rPr lang="fr-FR" dirty="0">
                          <a:solidFill>
                            <a:srgbClr val="27348B"/>
                          </a:solidFill>
                        </a:rPr>
                        <a:t>Formalités </a:t>
                      </a:r>
                    </a:p>
                  </a:txBody>
                  <a:tcPr>
                    <a:solidFill>
                      <a:schemeClr val="accent3">
                        <a:lumMod val="60000"/>
                        <a:lumOff val="40000"/>
                      </a:schemeClr>
                    </a:solidFill>
                  </a:tcPr>
                </a:tc>
                <a:tc>
                  <a:txBody>
                    <a:bodyPr/>
                    <a:lstStyle/>
                    <a:p>
                      <a:r>
                        <a:rPr lang="fr-FR" dirty="0">
                          <a:solidFill>
                            <a:srgbClr val="27348B"/>
                          </a:solidFill>
                        </a:rPr>
                        <a:t>Pièces</a:t>
                      </a:r>
                    </a:p>
                  </a:txBody>
                  <a:tcPr>
                    <a:solidFill>
                      <a:schemeClr val="accent3">
                        <a:lumMod val="60000"/>
                        <a:lumOff val="40000"/>
                      </a:schemeClr>
                    </a:solidFill>
                  </a:tcPr>
                </a:tc>
                <a:tc>
                  <a:txBody>
                    <a:bodyPr/>
                    <a:lstStyle/>
                    <a:p>
                      <a:r>
                        <a:rPr lang="fr-FR" dirty="0">
                          <a:solidFill>
                            <a:srgbClr val="27348B"/>
                          </a:solidFill>
                        </a:rPr>
                        <a:t>Commentaires</a:t>
                      </a:r>
                    </a:p>
                  </a:txBody>
                  <a:tcPr>
                    <a:solidFill>
                      <a:schemeClr val="accent3">
                        <a:lumMod val="60000"/>
                        <a:lumOff val="40000"/>
                      </a:schemeClr>
                    </a:solidFill>
                  </a:tcPr>
                </a:tc>
                <a:extLst>
                  <a:ext uri="{0D108BD9-81ED-4DB2-BD59-A6C34878D82A}">
                    <a16:rowId xmlns:a16="http://schemas.microsoft.com/office/drawing/2014/main" val="160214059"/>
                  </a:ext>
                </a:extLst>
              </a:tr>
              <a:tr h="370840">
                <a:tc>
                  <a:txBody>
                    <a:bodyPr/>
                    <a:lstStyle/>
                    <a:p>
                      <a:pPr marL="0" algn="l" defTabSz="914400" rtl="0" eaLnBrk="1" latinLnBrk="0" hangingPunct="1"/>
                      <a:r>
                        <a:rPr lang="fr-FR" sz="1800" kern="1200" dirty="0">
                          <a:solidFill>
                            <a:schemeClr val="accent3">
                              <a:lumMod val="75000"/>
                            </a:schemeClr>
                          </a:solidFill>
                          <a:latin typeface="+mn-lt"/>
                          <a:ea typeface="+mn-ea"/>
                          <a:cs typeface="+mn-cs"/>
                        </a:rPr>
                        <a:t>PC18/PA30</a:t>
                      </a:r>
                    </a:p>
                  </a:txBody>
                  <a:tcPr>
                    <a:solidFill>
                      <a:schemeClr val="accent3">
                        <a:lumMod val="60000"/>
                        <a:lumOff val="40000"/>
                      </a:schemeClr>
                    </a:solidFill>
                  </a:tcPr>
                </a:tc>
                <a:tc>
                  <a:txBody>
                    <a:bodyPr/>
                    <a:lstStyle/>
                    <a:p>
                      <a:pPr marL="0" algn="l" defTabSz="914400" rtl="0" eaLnBrk="1" latinLnBrk="0" hangingPunct="1"/>
                      <a:r>
                        <a:rPr lang="fr-FR" sz="1800" kern="1200" dirty="0">
                          <a:solidFill>
                            <a:schemeClr val="accent3">
                              <a:lumMod val="75000"/>
                            </a:schemeClr>
                          </a:solidFill>
                          <a:latin typeface="+mn-lt"/>
                          <a:ea typeface="+mn-ea"/>
                          <a:cs typeface="+mn-cs"/>
                        </a:rPr>
                        <a:t>La délimitation de cette partie des constructions</a:t>
                      </a:r>
                    </a:p>
                  </a:txBody>
                  <a:tcPr>
                    <a:solidFill>
                      <a:schemeClr val="accent3">
                        <a:lumMod val="60000"/>
                        <a:lumOff val="40000"/>
                      </a:schemeClr>
                    </a:solidFill>
                  </a:tcPr>
                </a:tc>
                <a:tc rowSpan="4">
                  <a:txBody>
                    <a:bodyPr/>
                    <a:lstStyle/>
                    <a:p>
                      <a:pPr marL="0" algn="l" defTabSz="914400" rtl="0" eaLnBrk="1" latinLnBrk="0" hangingPunct="1"/>
                      <a:r>
                        <a:rPr lang="fr-FR" sz="1800" kern="1200" dirty="0">
                          <a:solidFill>
                            <a:schemeClr val="accent3">
                              <a:lumMod val="75000"/>
                            </a:schemeClr>
                          </a:solidFill>
                          <a:latin typeface="+mn-lt"/>
                          <a:ea typeface="+mn-ea"/>
                          <a:cs typeface="+mn-cs"/>
                        </a:rPr>
                        <a:t>Pour dépassement de COS =&gt; plus pertinent</a:t>
                      </a:r>
                    </a:p>
                  </a:txBody>
                  <a:tcPr>
                    <a:solidFill>
                      <a:schemeClr val="accent3">
                        <a:lumMod val="60000"/>
                        <a:lumOff val="40000"/>
                      </a:schemeClr>
                    </a:solidFill>
                  </a:tcPr>
                </a:tc>
                <a:extLst>
                  <a:ext uri="{0D108BD9-81ED-4DB2-BD59-A6C34878D82A}">
                    <a16:rowId xmlns:a16="http://schemas.microsoft.com/office/drawing/2014/main" val="2562448925"/>
                  </a:ext>
                </a:extLst>
              </a:tr>
              <a:tr h="370840">
                <a:tc>
                  <a:txBody>
                    <a:bodyPr/>
                    <a:lstStyle/>
                    <a:p>
                      <a:pPr marL="0" algn="l" defTabSz="914400" rtl="0" eaLnBrk="1" latinLnBrk="0" hangingPunct="1"/>
                      <a:r>
                        <a:rPr lang="fr-FR" sz="1800" kern="1200" dirty="0">
                          <a:solidFill>
                            <a:schemeClr val="accent3">
                              <a:lumMod val="75000"/>
                            </a:schemeClr>
                          </a:solidFill>
                          <a:latin typeface="+mn-lt"/>
                          <a:ea typeface="+mn-ea"/>
                          <a:cs typeface="+mn-cs"/>
                        </a:rPr>
                        <a:t>PC19/PA31</a:t>
                      </a:r>
                    </a:p>
                  </a:txBody>
                  <a:tcPr>
                    <a:solidFill>
                      <a:schemeClr val="accent3">
                        <a:lumMod val="60000"/>
                        <a:lumOff val="40000"/>
                      </a:schemeClr>
                    </a:solidFill>
                  </a:tcPr>
                </a:tc>
                <a:tc>
                  <a:txBody>
                    <a:bodyPr/>
                    <a:lstStyle/>
                    <a:p>
                      <a:pPr marL="0" algn="l" defTabSz="914400" rtl="0" eaLnBrk="1" latinLnBrk="0" hangingPunct="1"/>
                      <a:r>
                        <a:rPr lang="fr-FR" sz="1800" kern="1200" dirty="0">
                          <a:solidFill>
                            <a:schemeClr val="accent3">
                              <a:lumMod val="75000"/>
                            </a:schemeClr>
                          </a:solidFill>
                          <a:latin typeface="+mn-lt"/>
                          <a:ea typeface="+mn-ea"/>
                          <a:cs typeface="+mn-cs"/>
                        </a:rPr>
                        <a:t>La mention de la surface de plancher correspondante</a:t>
                      </a:r>
                    </a:p>
                  </a:txBody>
                  <a:tcPr>
                    <a:solidFill>
                      <a:schemeClr val="accent3">
                        <a:lumMod val="60000"/>
                        <a:lumOff val="40000"/>
                      </a:schemeClr>
                    </a:solidFill>
                  </a:tcPr>
                </a:tc>
                <a:tc vMerge="1">
                  <a:txBody>
                    <a:bodyPr/>
                    <a:lstStyle/>
                    <a:p>
                      <a:pPr marL="0" algn="l" defTabSz="914400" rtl="0" eaLnBrk="1" latinLnBrk="0" hangingPunct="1"/>
                      <a:endParaRPr lang="fr-FR" sz="1800" kern="1200" dirty="0">
                        <a:solidFill>
                          <a:schemeClr val="accent3">
                            <a:lumMod val="75000"/>
                          </a:schemeClr>
                        </a:solidFill>
                        <a:latin typeface="+mn-lt"/>
                        <a:ea typeface="+mn-ea"/>
                        <a:cs typeface="+mn-cs"/>
                      </a:endParaRPr>
                    </a:p>
                  </a:txBody>
                  <a:tcPr/>
                </a:tc>
                <a:extLst>
                  <a:ext uri="{0D108BD9-81ED-4DB2-BD59-A6C34878D82A}">
                    <a16:rowId xmlns:a16="http://schemas.microsoft.com/office/drawing/2014/main" val="4234089325"/>
                  </a:ext>
                </a:extLst>
              </a:tr>
              <a:tr h="370840">
                <a:tc>
                  <a:txBody>
                    <a:bodyPr/>
                    <a:lstStyle/>
                    <a:p>
                      <a:pPr marL="0" algn="l" defTabSz="914400" rtl="0" eaLnBrk="1" latinLnBrk="0" hangingPunct="1"/>
                      <a:r>
                        <a:rPr lang="fr-FR" sz="1800" kern="1200" dirty="0">
                          <a:solidFill>
                            <a:schemeClr val="accent3">
                              <a:lumMod val="75000"/>
                            </a:schemeClr>
                          </a:solidFill>
                          <a:latin typeface="+mn-lt"/>
                          <a:ea typeface="+mn-ea"/>
                          <a:cs typeface="+mn-cs"/>
                        </a:rPr>
                        <a:t>PC20/PA32</a:t>
                      </a:r>
                    </a:p>
                  </a:txBody>
                  <a:tcPr>
                    <a:solidFill>
                      <a:schemeClr val="accent3">
                        <a:lumMod val="60000"/>
                        <a:lumOff val="40000"/>
                      </a:schemeClr>
                    </a:solidFill>
                  </a:tcPr>
                </a:tc>
                <a:tc>
                  <a:txBody>
                    <a:bodyPr/>
                    <a:lstStyle/>
                    <a:p>
                      <a:pPr marL="0" algn="l" defTabSz="914400" rtl="0" eaLnBrk="1" latinLnBrk="0" hangingPunct="1"/>
                      <a:r>
                        <a:rPr lang="fr-FR" sz="1800" kern="1200" dirty="0">
                          <a:solidFill>
                            <a:schemeClr val="accent3">
                              <a:lumMod val="75000"/>
                            </a:schemeClr>
                          </a:solidFill>
                          <a:latin typeface="+mn-lt"/>
                          <a:ea typeface="+mn-ea"/>
                          <a:cs typeface="+mn-cs"/>
                        </a:rPr>
                        <a:t>L’estimation sommaire du coût foncier qui lui sera imputé</a:t>
                      </a:r>
                    </a:p>
                  </a:txBody>
                  <a:tcPr>
                    <a:solidFill>
                      <a:schemeClr val="accent3">
                        <a:lumMod val="60000"/>
                        <a:lumOff val="40000"/>
                      </a:schemeClr>
                    </a:solidFill>
                  </a:tcPr>
                </a:tc>
                <a:tc vMerge="1">
                  <a:txBody>
                    <a:bodyPr/>
                    <a:lstStyle/>
                    <a:p>
                      <a:pPr marL="0" algn="l" defTabSz="914400" rtl="0" eaLnBrk="1" latinLnBrk="0" hangingPunct="1"/>
                      <a:endParaRPr lang="fr-FR" sz="1800" kern="1200" dirty="0">
                        <a:solidFill>
                          <a:schemeClr val="accent3">
                            <a:lumMod val="75000"/>
                          </a:schemeClr>
                        </a:solidFill>
                        <a:latin typeface="+mn-lt"/>
                        <a:ea typeface="+mn-ea"/>
                        <a:cs typeface="+mn-cs"/>
                      </a:endParaRPr>
                    </a:p>
                  </a:txBody>
                  <a:tcPr/>
                </a:tc>
                <a:extLst>
                  <a:ext uri="{0D108BD9-81ED-4DB2-BD59-A6C34878D82A}">
                    <a16:rowId xmlns:a16="http://schemas.microsoft.com/office/drawing/2014/main" val="267848960"/>
                  </a:ext>
                </a:extLst>
              </a:tr>
              <a:tr h="370840">
                <a:tc>
                  <a:txBody>
                    <a:bodyPr/>
                    <a:lstStyle/>
                    <a:p>
                      <a:pPr marL="0" algn="l" defTabSz="914400" rtl="0" eaLnBrk="1" latinLnBrk="0" hangingPunct="1"/>
                      <a:r>
                        <a:rPr lang="fr-FR" sz="1800" kern="1200" dirty="0">
                          <a:solidFill>
                            <a:schemeClr val="accent3">
                              <a:lumMod val="75000"/>
                            </a:schemeClr>
                          </a:solidFill>
                          <a:latin typeface="+mn-lt"/>
                          <a:ea typeface="+mn-ea"/>
                          <a:cs typeface="+mn-cs"/>
                        </a:rPr>
                        <a:t>PC21/PA33</a:t>
                      </a:r>
                    </a:p>
                  </a:txBody>
                  <a:tcPr>
                    <a:solidFill>
                      <a:schemeClr val="accent3">
                        <a:lumMod val="60000"/>
                        <a:lumOff val="40000"/>
                      </a:schemeClr>
                    </a:solidFill>
                  </a:tcPr>
                </a:tc>
                <a:tc>
                  <a:txBody>
                    <a:bodyPr/>
                    <a:lstStyle/>
                    <a:p>
                      <a:pPr marL="0" algn="l" defTabSz="914400" rtl="0" eaLnBrk="1" latinLnBrk="0" hangingPunct="1"/>
                      <a:r>
                        <a:rPr lang="fr-FR" sz="1800" kern="1200" dirty="0">
                          <a:solidFill>
                            <a:schemeClr val="accent3">
                              <a:lumMod val="75000"/>
                            </a:schemeClr>
                          </a:solidFill>
                          <a:latin typeface="+mn-lt"/>
                          <a:ea typeface="+mn-ea"/>
                          <a:cs typeface="+mn-cs"/>
                        </a:rPr>
                        <a:t>Dans les communes de la métropole, l’engagement du demandeur de conclure la convention prévue au 3° de l’article L.831-1 du code de la construction et de l’habitation</a:t>
                      </a:r>
                    </a:p>
                  </a:txBody>
                  <a:tcPr>
                    <a:solidFill>
                      <a:schemeClr val="accent3">
                        <a:lumMod val="60000"/>
                        <a:lumOff val="40000"/>
                      </a:schemeClr>
                    </a:solidFill>
                  </a:tcPr>
                </a:tc>
                <a:tc vMerge="1">
                  <a:txBody>
                    <a:bodyPr/>
                    <a:lstStyle/>
                    <a:p>
                      <a:pPr marL="0" algn="l" defTabSz="914400" rtl="0" eaLnBrk="1" latinLnBrk="0" hangingPunct="1"/>
                      <a:endParaRPr lang="fr-FR" sz="1800" kern="1200" dirty="0">
                        <a:solidFill>
                          <a:schemeClr val="accent3">
                            <a:lumMod val="75000"/>
                          </a:schemeClr>
                        </a:solidFill>
                        <a:latin typeface="+mn-lt"/>
                        <a:ea typeface="+mn-ea"/>
                        <a:cs typeface="+mn-cs"/>
                      </a:endParaRPr>
                    </a:p>
                  </a:txBody>
                  <a:tcPr/>
                </a:tc>
                <a:extLst>
                  <a:ext uri="{0D108BD9-81ED-4DB2-BD59-A6C34878D82A}">
                    <a16:rowId xmlns:a16="http://schemas.microsoft.com/office/drawing/2014/main" val="3702601010"/>
                  </a:ext>
                </a:extLst>
              </a:tr>
              <a:tr h="370840">
                <a:tc>
                  <a:txBody>
                    <a:bodyPr/>
                    <a:lstStyle/>
                    <a:p>
                      <a:pPr marL="0" algn="l" defTabSz="914400" rtl="0" eaLnBrk="1" latinLnBrk="0" hangingPunct="1"/>
                      <a:r>
                        <a:rPr lang="fr-FR" sz="1800" kern="1200" dirty="0">
                          <a:solidFill>
                            <a:schemeClr val="accent3">
                              <a:lumMod val="75000"/>
                            </a:schemeClr>
                          </a:solidFill>
                          <a:latin typeface="+mn-lt"/>
                          <a:ea typeface="+mn-ea"/>
                          <a:cs typeface="+mn-cs"/>
                        </a:rPr>
                        <a:t>PD6</a:t>
                      </a:r>
                    </a:p>
                  </a:txBody>
                  <a:tcPr>
                    <a:solidFill>
                      <a:schemeClr val="accent3">
                        <a:lumMod val="60000"/>
                        <a:lumOff val="40000"/>
                      </a:schemeClr>
                    </a:solidFill>
                  </a:tcPr>
                </a:tc>
                <a:tc>
                  <a:txBody>
                    <a:bodyPr/>
                    <a:lstStyle/>
                    <a:p>
                      <a:pPr marL="0" algn="l" defTabSz="914400" rtl="0" eaLnBrk="1" latinLnBrk="0" hangingPunct="1"/>
                      <a:r>
                        <a:rPr lang="fr-FR" sz="1800" kern="1200" dirty="0">
                          <a:solidFill>
                            <a:schemeClr val="accent3">
                              <a:lumMod val="75000"/>
                            </a:schemeClr>
                          </a:solidFill>
                          <a:latin typeface="+mn-lt"/>
                          <a:ea typeface="+mn-ea"/>
                          <a:cs typeface="+mn-cs"/>
                        </a:rPr>
                        <a:t>Une notice expliquant les raisons pour lesquelles la conservation du bâtiment ne peut plus être assurée</a:t>
                      </a:r>
                    </a:p>
                  </a:txBody>
                  <a:tcPr>
                    <a:solidFill>
                      <a:schemeClr val="accent3">
                        <a:lumMod val="60000"/>
                        <a:lumOff val="40000"/>
                      </a:schemeClr>
                    </a:solidFill>
                  </a:tcPr>
                </a:tc>
                <a:tc rowSpan="2">
                  <a:txBody>
                    <a:bodyPr/>
                    <a:lstStyle/>
                    <a:p>
                      <a:pPr marL="0" algn="l" defTabSz="914400" rtl="0" eaLnBrk="1" latinLnBrk="0" hangingPunct="1"/>
                      <a:r>
                        <a:rPr lang="fr-FR" sz="1800" kern="1200" dirty="0">
                          <a:solidFill>
                            <a:schemeClr val="accent3">
                              <a:lumMod val="75000"/>
                            </a:schemeClr>
                          </a:solidFill>
                          <a:latin typeface="+mn-lt"/>
                          <a:ea typeface="+mn-ea"/>
                          <a:cs typeface="+mn-cs"/>
                        </a:rPr>
                        <a:t>Reformulation des autres surtitre </a:t>
                      </a:r>
                      <a:r>
                        <a:rPr lang="fr-FR" sz="1800" kern="1200">
                          <a:solidFill>
                            <a:schemeClr val="accent3">
                              <a:lumMod val="75000"/>
                            </a:schemeClr>
                          </a:solidFill>
                          <a:latin typeface="+mn-lt"/>
                          <a:ea typeface="+mn-ea"/>
                          <a:cs typeface="+mn-cs"/>
                        </a:rPr>
                        <a:t>des PJ pour </a:t>
                      </a:r>
                      <a:r>
                        <a:rPr lang="fr-FR" sz="1800" kern="1200" dirty="0">
                          <a:solidFill>
                            <a:schemeClr val="accent3">
                              <a:lumMod val="75000"/>
                            </a:schemeClr>
                          </a:solidFill>
                          <a:latin typeface="+mn-lt"/>
                          <a:ea typeface="+mn-ea"/>
                          <a:cs typeface="+mn-cs"/>
                        </a:rPr>
                        <a:t>éviter les doublons</a:t>
                      </a:r>
                    </a:p>
                    <a:p>
                      <a:pPr marL="0" algn="l" defTabSz="914400" rtl="0" eaLnBrk="1" latinLnBrk="0" hangingPunct="1"/>
                      <a:endParaRPr lang="fr-FR" sz="1800" kern="1200" dirty="0">
                        <a:solidFill>
                          <a:schemeClr val="accent3">
                            <a:lumMod val="75000"/>
                          </a:schemeClr>
                        </a:solidFill>
                        <a:latin typeface="+mn-lt"/>
                        <a:ea typeface="+mn-ea"/>
                        <a:cs typeface="+mn-cs"/>
                      </a:endParaRPr>
                    </a:p>
                  </a:txBody>
                  <a:tcPr>
                    <a:solidFill>
                      <a:schemeClr val="accent3">
                        <a:lumMod val="60000"/>
                        <a:lumOff val="40000"/>
                      </a:schemeClr>
                    </a:solidFill>
                  </a:tcPr>
                </a:tc>
                <a:extLst>
                  <a:ext uri="{0D108BD9-81ED-4DB2-BD59-A6C34878D82A}">
                    <a16:rowId xmlns:a16="http://schemas.microsoft.com/office/drawing/2014/main" val="933434034"/>
                  </a:ext>
                </a:extLst>
              </a:tr>
              <a:tr h="370840">
                <a:tc>
                  <a:txBody>
                    <a:bodyPr/>
                    <a:lstStyle/>
                    <a:p>
                      <a:pPr marL="0" algn="l" defTabSz="914400" rtl="0" eaLnBrk="1" latinLnBrk="0" hangingPunct="1"/>
                      <a:r>
                        <a:rPr lang="fr-FR" sz="1800" kern="1200" dirty="0">
                          <a:solidFill>
                            <a:schemeClr val="accent3">
                              <a:lumMod val="75000"/>
                            </a:schemeClr>
                          </a:solidFill>
                          <a:latin typeface="+mn-lt"/>
                          <a:ea typeface="+mn-ea"/>
                          <a:cs typeface="+mn-cs"/>
                        </a:rPr>
                        <a:t>PD7</a:t>
                      </a:r>
                    </a:p>
                  </a:txBody>
                  <a:tcPr>
                    <a:solidFill>
                      <a:schemeClr val="accent3">
                        <a:lumMod val="60000"/>
                        <a:lumOff val="40000"/>
                      </a:schemeClr>
                    </a:solidFill>
                  </a:tcPr>
                </a:tc>
                <a:tc>
                  <a:txBody>
                    <a:bodyPr/>
                    <a:lstStyle/>
                    <a:p>
                      <a:pPr marL="0" algn="l" defTabSz="914400" rtl="0" eaLnBrk="1" latinLnBrk="0" hangingPunct="1"/>
                      <a:r>
                        <a:rPr lang="fr-FR" sz="1800" kern="1200" dirty="0">
                          <a:solidFill>
                            <a:schemeClr val="accent3">
                              <a:lumMod val="75000"/>
                            </a:schemeClr>
                          </a:solidFill>
                          <a:latin typeface="+mn-lt"/>
                          <a:ea typeface="+mn-ea"/>
                          <a:cs typeface="+mn-cs"/>
                        </a:rPr>
                        <a:t>Des photographies des façades et toitures du bâtiment et de ses dispositions intérieures</a:t>
                      </a:r>
                    </a:p>
                  </a:txBody>
                  <a:tcPr>
                    <a:solidFill>
                      <a:schemeClr val="accent3">
                        <a:lumMod val="60000"/>
                        <a:lumOff val="40000"/>
                      </a:schemeClr>
                    </a:solidFill>
                  </a:tcPr>
                </a:tc>
                <a:tc vMerge="1">
                  <a:txBody>
                    <a:bodyPr/>
                    <a:lstStyle/>
                    <a:p>
                      <a:endParaRPr lang="fr-FR" dirty="0"/>
                    </a:p>
                  </a:txBody>
                  <a:tcPr/>
                </a:tc>
                <a:extLst>
                  <a:ext uri="{0D108BD9-81ED-4DB2-BD59-A6C34878D82A}">
                    <a16:rowId xmlns:a16="http://schemas.microsoft.com/office/drawing/2014/main" val="900300217"/>
                  </a:ext>
                </a:extLst>
              </a:tr>
              <a:tr h="370840">
                <a:tc>
                  <a:txBody>
                    <a:bodyPr/>
                    <a:lstStyle/>
                    <a:p>
                      <a:pPr marL="0" algn="l" defTabSz="914400" rtl="0" eaLnBrk="1" latinLnBrk="0" hangingPunct="1"/>
                      <a:r>
                        <a:rPr lang="fr-FR" sz="1800" kern="1200" dirty="0">
                          <a:solidFill>
                            <a:schemeClr val="accent3">
                              <a:lumMod val="75000"/>
                            </a:schemeClr>
                          </a:solidFill>
                          <a:latin typeface="+mn-lt"/>
                          <a:ea typeface="+mn-ea"/>
                          <a:cs typeface="+mn-cs"/>
                        </a:rPr>
                        <a:t>AT1</a:t>
                      </a:r>
                    </a:p>
                  </a:txBody>
                  <a:tcPr>
                    <a:solidFill>
                      <a:schemeClr val="accent3">
                        <a:lumMod val="60000"/>
                        <a:lumOff val="40000"/>
                      </a:schemeClr>
                    </a:solidFill>
                  </a:tcPr>
                </a:tc>
                <a:tc>
                  <a:txBody>
                    <a:bodyPr/>
                    <a:lstStyle/>
                    <a:p>
                      <a:pPr marL="0" algn="l" defTabSz="914400" rtl="0" eaLnBrk="1" latinLnBrk="0" hangingPunct="1"/>
                      <a:r>
                        <a:rPr lang="fr-FR" sz="1800" kern="1200" dirty="0">
                          <a:solidFill>
                            <a:schemeClr val="accent3">
                              <a:lumMod val="75000"/>
                            </a:schemeClr>
                          </a:solidFill>
                          <a:latin typeface="+mn-lt"/>
                          <a:ea typeface="+mn-ea"/>
                          <a:cs typeface="+mn-cs"/>
                        </a:rPr>
                        <a:t>L’attestation constatant que les travaux réalisés respectent les règles d’accessibilité applicables mentionnées à l’art. R. 122-30 et 35 du code de la construction et de l’habitation</a:t>
                      </a:r>
                    </a:p>
                  </a:txBody>
                  <a:tcPr>
                    <a:solidFill>
                      <a:schemeClr val="accent3">
                        <a:lumMod val="60000"/>
                        <a:lumOff val="40000"/>
                      </a:schemeClr>
                    </a:solidFill>
                  </a:tcPr>
                </a:tc>
                <a:tc>
                  <a:txBody>
                    <a:bodyPr/>
                    <a:lstStyle/>
                    <a:p>
                      <a:pPr marL="0" algn="l" defTabSz="914400" rtl="0" eaLnBrk="1" latinLnBrk="0" hangingPunct="1"/>
                      <a:endParaRPr lang="fr-FR" sz="1800" kern="1200" dirty="0">
                        <a:solidFill>
                          <a:schemeClr val="accent3">
                            <a:lumMod val="75000"/>
                          </a:schemeClr>
                        </a:solidFill>
                        <a:latin typeface="+mn-lt"/>
                        <a:ea typeface="+mn-ea"/>
                        <a:cs typeface="+mn-cs"/>
                      </a:endParaRPr>
                    </a:p>
                  </a:txBody>
                  <a:tcPr>
                    <a:solidFill>
                      <a:schemeClr val="accent3">
                        <a:lumMod val="60000"/>
                        <a:lumOff val="40000"/>
                      </a:schemeClr>
                    </a:solidFill>
                  </a:tcPr>
                </a:tc>
                <a:extLst>
                  <a:ext uri="{0D108BD9-81ED-4DB2-BD59-A6C34878D82A}">
                    <a16:rowId xmlns:a16="http://schemas.microsoft.com/office/drawing/2014/main" val="3410893562"/>
                  </a:ext>
                </a:extLst>
              </a:tr>
            </a:tbl>
          </a:graphicData>
        </a:graphic>
      </p:graphicFrame>
    </p:spTree>
    <p:extLst>
      <p:ext uri="{BB962C8B-B14F-4D97-AF65-F5344CB8AC3E}">
        <p14:creationId xmlns:p14="http://schemas.microsoft.com/office/powerpoint/2010/main" val="2723051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3806FD0-3B26-4989-8FDB-737ED300640C}"/>
              </a:ext>
            </a:extLst>
          </p:cNvPr>
          <p:cNvSpPr>
            <a:spLocks noGrp="1"/>
          </p:cNvSpPr>
          <p:nvPr>
            <p:ph type="sldNum" sz="quarter" idx="12"/>
          </p:nvPr>
        </p:nvSpPr>
        <p:spPr/>
        <p:txBody>
          <a:bodyPr/>
          <a:lstStyle/>
          <a:p>
            <a:fld id="{A405D073-E612-4A17-87D6-A78570FF315E}" type="slidenum">
              <a:rPr lang="fr-FR" smtClean="0"/>
              <a:t>14</a:t>
            </a:fld>
            <a:endParaRPr lang="fr-FR" dirty="0"/>
          </a:p>
        </p:txBody>
      </p:sp>
      <p:sp>
        <p:nvSpPr>
          <p:cNvPr id="3" name="Titre 2">
            <a:extLst>
              <a:ext uri="{FF2B5EF4-FFF2-40B4-BE49-F238E27FC236}">
                <a16:creationId xmlns:a16="http://schemas.microsoft.com/office/drawing/2014/main" id="{FDFB0378-9858-4782-9974-592F7589C18E}"/>
              </a:ext>
            </a:extLst>
          </p:cNvPr>
          <p:cNvSpPr>
            <a:spLocks noGrp="1"/>
          </p:cNvSpPr>
          <p:nvPr>
            <p:ph type="title"/>
          </p:nvPr>
        </p:nvSpPr>
        <p:spPr>
          <a:xfrm>
            <a:off x="414482" y="771238"/>
            <a:ext cx="11252200" cy="439604"/>
          </a:xfrm>
        </p:spPr>
        <p:txBody>
          <a:bodyPr/>
          <a:lstStyle/>
          <a:p>
            <a:r>
              <a:rPr lang="fr-FR" dirty="0"/>
              <a:t>Pièces jointes</a:t>
            </a:r>
          </a:p>
        </p:txBody>
      </p:sp>
      <p:graphicFrame>
        <p:nvGraphicFramePr>
          <p:cNvPr id="6" name="Tableau 6">
            <a:extLst>
              <a:ext uri="{FF2B5EF4-FFF2-40B4-BE49-F238E27FC236}">
                <a16:creationId xmlns:a16="http://schemas.microsoft.com/office/drawing/2014/main" id="{40CDFBA7-2521-4D37-A99E-DB97006B5CBF}"/>
              </a:ext>
            </a:extLst>
          </p:cNvPr>
          <p:cNvGraphicFramePr>
            <a:graphicFrameLocks noGrp="1"/>
          </p:cNvGraphicFramePr>
          <p:nvPr>
            <p:ph idx="1"/>
            <p:extLst>
              <p:ext uri="{D42A27DB-BD31-4B8C-83A1-F6EECF244321}">
                <p14:modId xmlns:p14="http://schemas.microsoft.com/office/powerpoint/2010/main" val="1548359907"/>
              </p:ext>
            </p:extLst>
          </p:nvPr>
        </p:nvGraphicFramePr>
        <p:xfrm>
          <a:off x="400702" y="1634040"/>
          <a:ext cx="9577209" cy="5120640"/>
        </p:xfrm>
        <a:graphic>
          <a:graphicData uri="http://schemas.openxmlformats.org/drawingml/2006/table">
            <a:tbl>
              <a:tblPr firstRow="1" bandRow="1">
                <a:tableStyleId>{5C22544A-7EE6-4342-B048-85BDC9FD1C3A}</a:tableStyleId>
              </a:tblPr>
              <a:tblGrid>
                <a:gridCol w="1562681">
                  <a:extLst>
                    <a:ext uri="{9D8B030D-6E8A-4147-A177-3AD203B41FA5}">
                      <a16:colId xmlns:a16="http://schemas.microsoft.com/office/drawing/2014/main" val="573808381"/>
                    </a:ext>
                  </a:extLst>
                </a:gridCol>
                <a:gridCol w="8014528">
                  <a:extLst>
                    <a:ext uri="{9D8B030D-6E8A-4147-A177-3AD203B41FA5}">
                      <a16:colId xmlns:a16="http://schemas.microsoft.com/office/drawing/2014/main" val="3083344494"/>
                    </a:ext>
                  </a:extLst>
                </a:gridCol>
              </a:tblGrid>
              <a:tr h="370840">
                <a:tc>
                  <a:txBody>
                    <a:bodyPr/>
                    <a:lstStyle/>
                    <a:p>
                      <a:r>
                        <a:rPr lang="fr-FR" sz="1800">
                          <a:solidFill>
                            <a:schemeClr val="accent3">
                              <a:lumMod val="75000"/>
                            </a:schemeClr>
                          </a:solidFill>
                        </a:rPr>
                        <a:t>Formalité </a:t>
                      </a:r>
                      <a:r>
                        <a:rPr lang="fr-FR" sz="1800" dirty="0">
                          <a:solidFill>
                            <a:schemeClr val="accent3">
                              <a:lumMod val="75000"/>
                            </a:schemeClr>
                          </a:solidFill>
                        </a:rPr>
                        <a:t>DAACT</a:t>
                      </a:r>
                    </a:p>
                  </a:txBody>
                  <a:tcPr>
                    <a:solidFill>
                      <a:schemeClr val="accent1">
                        <a:lumMod val="20000"/>
                        <a:lumOff val="80000"/>
                      </a:schemeClr>
                    </a:solidFill>
                  </a:tcPr>
                </a:tc>
                <a:tc>
                  <a:txBody>
                    <a:bodyPr/>
                    <a:lstStyle/>
                    <a:p>
                      <a:r>
                        <a:rPr lang="fr-FR" sz="1800" dirty="0">
                          <a:solidFill>
                            <a:schemeClr val="accent3">
                              <a:lumMod val="75000"/>
                            </a:schemeClr>
                          </a:solidFill>
                        </a:rPr>
                        <a:t>Titre PJ</a:t>
                      </a:r>
                    </a:p>
                  </a:txBody>
                  <a:tcPr>
                    <a:solidFill>
                      <a:schemeClr val="accent1">
                        <a:lumMod val="20000"/>
                        <a:lumOff val="80000"/>
                      </a:schemeClr>
                    </a:solidFill>
                  </a:tcPr>
                </a:tc>
                <a:extLst>
                  <a:ext uri="{0D108BD9-81ED-4DB2-BD59-A6C34878D82A}">
                    <a16:rowId xmlns:a16="http://schemas.microsoft.com/office/drawing/2014/main" val="3290032437"/>
                  </a:ext>
                </a:extLst>
              </a:tr>
              <a:tr h="370840">
                <a:tc>
                  <a:txBody>
                    <a:bodyPr/>
                    <a:lstStyle/>
                    <a:p>
                      <a:r>
                        <a:rPr lang="fr-FR" sz="1800" dirty="0">
                          <a:solidFill>
                            <a:schemeClr val="accent3">
                              <a:lumMod val="75000"/>
                            </a:schemeClr>
                          </a:solidFill>
                        </a:rPr>
                        <a:t>AT2</a:t>
                      </a:r>
                    </a:p>
                  </a:txBody>
                  <a:tcPr>
                    <a:solidFill>
                      <a:schemeClr val="accent1">
                        <a:lumMod val="20000"/>
                        <a:lumOff val="80000"/>
                      </a:schemeClr>
                    </a:solidFill>
                  </a:tcPr>
                </a:tc>
                <a:tc>
                  <a:txBody>
                    <a:bodyPr/>
                    <a:lstStyle/>
                    <a:p>
                      <a:r>
                        <a:rPr lang="fr-FR" sz="1800" dirty="0">
                          <a:solidFill>
                            <a:schemeClr val="accent3">
                              <a:lumMod val="75000"/>
                            </a:schemeClr>
                          </a:solidFill>
                        </a:rPr>
                        <a:t>Dans les cas prévus aux articles R. 122-37 et R. 122-38 du code de la construction et de l’habitation, la déclaration d’achèvement des travaux est accompagnée des attestations du respect des règles de construction parasismique, ainsi que des règles de construction liées au risque de retrait-gonflement des sols argileux</a:t>
                      </a:r>
                    </a:p>
                  </a:txBody>
                  <a:tcPr>
                    <a:solidFill>
                      <a:schemeClr val="accent1">
                        <a:lumMod val="20000"/>
                        <a:lumOff val="80000"/>
                      </a:schemeClr>
                    </a:solidFill>
                  </a:tcPr>
                </a:tc>
                <a:extLst>
                  <a:ext uri="{0D108BD9-81ED-4DB2-BD59-A6C34878D82A}">
                    <a16:rowId xmlns:a16="http://schemas.microsoft.com/office/drawing/2014/main" val="1406355064"/>
                  </a:ext>
                </a:extLst>
              </a:tr>
              <a:tr h="391737">
                <a:tc>
                  <a:txBody>
                    <a:bodyPr/>
                    <a:lstStyle/>
                    <a:p>
                      <a:r>
                        <a:rPr lang="fr-FR" sz="1800" dirty="0">
                          <a:solidFill>
                            <a:schemeClr val="accent3">
                              <a:lumMod val="75000"/>
                            </a:schemeClr>
                          </a:solidFill>
                        </a:rPr>
                        <a:t>AT3</a:t>
                      </a:r>
                    </a:p>
                  </a:txBody>
                  <a:tcPr>
                    <a:solidFill>
                      <a:schemeClr val="accent1">
                        <a:lumMod val="20000"/>
                        <a:lumOff val="80000"/>
                      </a:schemeClr>
                    </a:solidFill>
                  </a:tcPr>
                </a:tc>
                <a:tc>
                  <a:txBody>
                    <a:bodyPr/>
                    <a:lstStyle/>
                    <a:p>
                      <a:r>
                        <a:rPr lang="fr-FR" sz="1800" dirty="0">
                          <a:solidFill>
                            <a:schemeClr val="accent3">
                              <a:lumMod val="75000"/>
                            </a:schemeClr>
                          </a:solidFill>
                        </a:rPr>
                        <a:t>L’attestation de respect de la réglementation thermique, lorsqu’elle est exigée en application de l’article R. 122-24 du code de la construction et de l’habitation</a:t>
                      </a:r>
                    </a:p>
                  </a:txBody>
                  <a:tcPr>
                    <a:solidFill>
                      <a:schemeClr val="accent1">
                        <a:lumMod val="20000"/>
                        <a:lumOff val="80000"/>
                      </a:schemeClr>
                    </a:solidFill>
                  </a:tcPr>
                </a:tc>
                <a:extLst>
                  <a:ext uri="{0D108BD9-81ED-4DB2-BD59-A6C34878D82A}">
                    <a16:rowId xmlns:a16="http://schemas.microsoft.com/office/drawing/2014/main" val="3680822574"/>
                  </a:ext>
                </a:extLst>
              </a:tr>
              <a:tr h="370840">
                <a:tc>
                  <a:txBody>
                    <a:bodyPr/>
                    <a:lstStyle/>
                    <a:p>
                      <a:r>
                        <a:rPr lang="fr-FR" sz="1800" dirty="0">
                          <a:solidFill>
                            <a:schemeClr val="accent3">
                              <a:lumMod val="75000"/>
                            </a:schemeClr>
                          </a:solidFill>
                        </a:rPr>
                        <a:t>AT3-1</a:t>
                      </a:r>
                    </a:p>
                  </a:txBody>
                  <a:tcPr>
                    <a:solidFill>
                      <a:schemeClr val="accent1">
                        <a:lumMod val="20000"/>
                        <a:lumOff val="80000"/>
                      </a:schemeClr>
                    </a:solidFill>
                  </a:tcPr>
                </a:tc>
                <a:tc>
                  <a:txBody>
                    <a:bodyPr/>
                    <a:lstStyle/>
                    <a:p>
                      <a:r>
                        <a:rPr lang="fr-FR" sz="1800" dirty="0">
                          <a:solidFill>
                            <a:schemeClr val="accent3">
                              <a:lumMod val="75000"/>
                            </a:schemeClr>
                          </a:solidFill>
                        </a:rPr>
                        <a:t>L’attestation de respect des exigences de performance énergétique et environnementale, lorsque celle-ci est exigée en application de l’article R. 122-24-3 du code de la construction et de l’habitation</a:t>
                      </a:r>
                    </a:p>
                  </a:txBody>
                  <a:tcPr>
                    <a:solidFill>
                      <a:schemeClr val="accent1">
                        <a:lumMod val="20000"/>
                        <a:lumOff val="80000"/>
                      </a:schemeClr>
                    </a:solidFill>
                  </a:tcPr>
                </a:tc>
                <a:extLst>
                  <a:ext uri="{0D108BD9-81ED-4DB2-BD59-A6C34878D82A}">
                    <a16:rowId xmlns:a16="http://schemas.microsoft.com/office/drawing/2014/main" val="2650724539"/>
                  </a:ext>
                </a:extLst>
              </a:tr>
              <a:tr h="370840">
                <a:tc>
                  <a:txBody>
                    <a:bodyPr/>
                    <a:lstStyle/>
                    <a:p>
                      <a:r>
                        <a:rPr lang="fr-FR" sz="1800" dirty="0">
                          <a:solidFill>
                            <a:schemeClr val="accent3">
                              <a:lumMod val="75000"/>
                            </a:schemeClr>
                          </a:solidFill>
                        </a:rPr>
                        <a:t>AT5</a:t>
                      </a:r>
                    </a:p>
                  </a:txBody>
                  <a:tcPr>
                    <a:solidFill>
                      <a:schemeClr val="accent1">
                        <a:lumMod val="20000"/>
                        <a:lumOff val="80000"/>
                      </a:schemeClr>
                    </a:solidFill>
                  </a:tcPr>
                </a:tc>
                <a:tc>
                  <a:txBody>
                    <a:bodyPr/>
                    <a:lstStyle/>
                    <a:p>
                      <a:r>
                        <a:rPr lang="fr-FR" sz="1800" dirty="0">
                          <a:solidFill>
                            <a:schemeClr val="accent3">
                              <a:lumMod val="75000"/>
                            </a:schemeClr>
                          </a:solidFill>
                        </a:rPr>
                        <a:t>Dans les cas prévus aux articles R. 154-6 et R. 154-7 du code de la construction et de l'habitation, la déclaration d'achèvement des travaux est accompagnée d'un document établi par une personne mentionnée à l'article L. 122-12 de ce code et attestant pour l'opération de construction considérée du respect par le maître d'ouvrage des règles relatives à l'acoustique et l'accessibilité prévues respectivement au chapitre IV du titre V et au titre VI du présent livre</a:t>
                      </a:r>
                    </a:p>
                  </a:txBody>
                  <a:tcPr>
                    <a:solidFill>
                      <a:schemeClr val="accent1">
                        <a:lumMod val="20000"/>
                        <a:lumOff val="80000"/>
                      </a:schemeClr>
                    </a:solidFill>
                  </a:tcPr>
                </a:tc>
                <a:extLst>
                  <a:ext uri="{0D108BD9-81ED-4DB2-BD59-A6C34878D82A}">
                    <a16:rowId xmlns:a16="http://schemas.microsoft.com/office/drawing/2014/main" val="710971924"/>
                  </a:ext>
                </a:extLst>
              </a:tr>
            </a:tbl>
          </a:graphicData>
        </a:graphic>
      </p:graphicFrame>
      <p:sp>
        <p:nvSpPr>
          <p:cNvPr id="5" name="Espace réservé du texte 4">
            <a:extLst>
              <a:ext uri="{FF2B5EF4-FFF2-40B4-BE49-F238E27FC236}">
                <a16:creationId xmlns:a16="http://schemas.microsoft.com/office/drawing/2014/main" id="{9F6E1120-1A49-4793-BAFC-FDE73B169AD4}"/>
              </a:ext>
            </a:extLst>
          </p:cNvPr>
          <p:cNvSpPr>
            <a:spLocks noGrp="1"/>
          </p:cNvSpPr>
          <p:nvPr>
            <p:ph type="body" sz="quarter" idx="13"/>
          </p:nvPr>
        </p:nvSpPr>
        <p:spPr>
          <a:xfrm>
            <a:off x="469900" y="1170276"/>
            <a:ext cx="11252200" cy="321393"/>
          </a:xfrm>
        </p:spPr>
        <p:txBody>
          <a:bodyPr/>
          <a:lstStyle/>
          <a:p>
            <a:r>
              <a:rPr lang="fr-FR" dirty="0"/>
              <a:t>Modification de libellé de pièces</a:t>
            </a:r>
          </a:p>
        </p:txBody>
      </p:sp>
    </p:spTree>
    <p:extLst>
      <p:ext uri="{BB962C8B-B14F-4D97-AF65-F5344CB8AC3E}">
        <p14:creationId xmlns:p14="http://schemas.microsoft.com/office/powerpoint/2010/main" val="2357493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4B5B7932-7CE6-410E-B6D6-52FCECA6BAD2}"/>
              </a:ext>
            </a:extLst>
          </p:cNvPr>
          <p:cNvSpPr>
            <a:spLocks noGrp="1"/>
          </p:cNvSpPr>
          <p:nvPr>
            <p:ph type="sldNum" sz="quarter" idx="12"/>
          </p:nvPr>
        </p:nvSpPr>
        <p:spPr/>
        <p:txBody>
          <a:bodyPr/>
          <a:lstStyle/>
          <a:p>
            <a:fld id="{A405D073-E612-4A17-87D6-A78570FF315E}" type="slidenum">
              <a:rPr lang="fr-FR" smtClean="0"/>
              <a:t>2</a:t>
            </a:fld>
            <a:endParaRPr lang="fr-FR" dirty="0"/>
          </a:p>
        </p:txBody>
      </p:sp>
      <p:sp>
        <p:nvSpPr>
          <p:cNvPr id="3" name="Titre 2">
            <a:extLst>
              <a:ext uri="{FF2B5EF4-FFF2-40B4-BE49-F238E27FC236}">
                <a16:creationId xmlns:a16="http://schemas.microsoft.com/office/drawing/2014/main" id="{0192AADA-CF31-4362-A278-BAF23391D871}"/>
              </a:ext>
            </a:extLst>
          </p:cNvPr>
          <p:cNvSpPr>
            <a:spLocks noGrp="1"/>
          </p:cNvSpPr>
          <p:nvPr>
            <p:ph type="title"/>
          </p:nvPr>
        </p:nvSpPr>
        <p:spPr/>
        <p:txBody>
          <a:bodyPr/>
          <a:lstStyle/>
          <a:p>
            <a:r>
              <a:rPr lang="fr-FR" dirty="0"/>
              <a:t>périmètre</a:t>
            </a:r>
          </a:p>
        </p:txBody>
      </p:sp>
      <p:sp>
        <p:nvSpPr>
          <p:cNvPr id="4" name="Espace réservé du contenu 3">
            <a:extLst>
              <a:ext uri="{FF2B5EF4-FFF2-40B4-BE49-F238E27FC236}">
                <a16:creationId xmlns:a16="http://schemas.microsoft.com/office/drawing/2014/main" id="{D86F7991-6A01-4716-A5E3-E52C9B6F9DB7}"/>
              </a:ext>
            </a:extLst>
          </p:cNvPr>
          <p:cNvSpPr>
            <a:spLocks noGrp="1"/>
          </p:cNvSpPr>
          <p:nvPr>
            <p:ph idx="1"/>
          </p:nvPr>
        </p:nvSpPr>
        <p:spPr/>
        <p:txBody>
          <a:bodyPr>
            <a:normAutofit/>
          </a:bodyPr>
          <a:lstStyle/>
          <a:p>
            <a:pPr>
              <a:buFont typeface="Wingdings" panose="05000000000000000000" pitchFamily="2" charset="2"/>
              <a:buChar char="v"/>
            </a:pPr>
            <a:r>
              <a:rPr lang="fr-FR" sz="1800" dirty="0"/>
              <a:t> Tous les Cerfa AU sont concernés par des modifications (seules les annexes autres demandeurs n’évoluent pas)</a:t>
            </a:r>
          </a:p>
          <a:p>
            <a:pPr>
              <a:buFont typeface="Wingdings" panose="05000000000000000000" pitchFamily="2" charset="2"/>
              <a:buChar char="v"/>
            </a:pPr>
            <a:r>
              <a:rPr lang="fr-FR" sz="1800" dirty="0"/>
              <a:t> Suppression d’un formulaire</a:t>
            </a:r>
          </a:p>
        </p:txBody>
      </p:sp>
    </p:spTree>
    <p:extLst>
      <p:ext uri="{BB962C8B-B14F-4D97-AF65-F5344CB8AC3E}">
        <p14:creationId xmlns:p14="http://schemas.microsoft.com/office/powerpoint/2010/main" val="336773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F1D258D-9EA9-4EFA-BDDF-77F0F6F26F4B}"/>
              </a:ext>
            </a:extLst>
          </p:cNvPr>
          <p:cNvSpPr>
            <a:spLocks noGrp="1"/>
          </p:cNvSpPr>
          <p:nvPr>
            <p:ph type="sldNum" sz="quarter" idx="12"/>
          </p:nvPr>
        </p:nvSpPr>
        <p:spPr/>
        <p:txBody>
          <a:bodyPr/>
          <a:lstStyle/>
          <a:p>
            <a:fld id="{A405D073-E612-4A17-87D6-A78570FF315E}" type="slidenum">
              <a:rPr lang="fr-FR" smtClean="0"/>
              <a:t>3</a:t>
            </a:fld>
            <a:endParaRPr lang="fr-FR" dirty="0"/>
          </a:p>
        </p:txBody>
      </p:sp>
      <p:sp>
        <p:nvSpPr>
          <p:cNvPr id="6" name="Titre 2">
            <a:extLst>
              <a:ext uri="{FF2B5EF4-FFF2-40B4-BE49-F238E27FC236}">
                <a16:creationId xmlns:a16="http://schemas.microsoft.com/office/drawing/2014/main" id="{2F508463-4DB8-4973-A504-6B1F6465D3C8}"/>
              </a:ext>
            </a:extLst>
          </p:cNvPr>
          <p:cNvSpPr>
            <a:spLocks noGrp="1"/>
          </p:cNvSpPr>
          <p:nvPr>
            <p:ph type="title"/>
          </p:nvPr>
        </p:nvSpPr>
        <p:spPr/>
        <p:txBody>
          <a:bodyPr/>
          <a:lstStyle/>
          <a:p>
            <a:r>
              <a:rPr lang="fr-FR" dirty="0"/>
              <a:t>Champs supprimés</a:t>
            </a:r>
          </a:p>
        </p:txBody>
      </p:sp>
      <p:sp>
        <p:nvSpPr>
          <p:cNvPr id="3" name="Espace réservé du contenu 2">
            <a:extLst>
              <a:ext uri="{FF2B5EF4-FFF2-40B4-BE49-F238E27FC236}">
                <a16:creationId xmlns:a16="http://schemas.microsoft.com/office/drawing/2014/main" id="{B9F77FF4-995F-4DFF-82F9-263BFF23952D}"/>
              </a:ext>
            </a:extLst>
          </p:cNvPr>
          <p:cNvSpPr>
            <a:spLocks noGrp="1"/>
          </p:cNvSpPr>
          <p:nvPr>
            <p:ph idx="1"/>
          </p:nvPr>
        </p:nvSpPr>
        <p:spPr/>
        <p:txBody>
          <a:bodyPr/>
          <a:lstStyle/>
          <a:p>
            <a:endParaRPr lang="fr-FR" sz="1600" dirty="0"/>
          </a:p>
          <a:p>
            <a:pPr>
              <a:buFont typeface="Wingdings" panose="05000000000000000000" pitchFamily="2" charset="2"/>
              <a:buChar char="v"/>
            </a:pPr>
            <a:r>
              <a:rPr lang="fr-FR" sz="1800" dirty="0"/>
              <a:t> Suppression DENCI pour PM et DT=&gt; Suppression de la notice DENCI pour PM et DT ordonnance n°2022-883 du 14 juin 2022 et réécriture des mentions à la taxation (information au début du formulaire et cadre engagement notamment)</a:t>
            </a:r>
          </a:p>
          <a:p>
            <a:endParaRPr lang="fr-FR" sz="1800" dirty="0"/>
          </a:p>
          <a:p>
            <a:pPr marL="0" indent="0">
              <a:buNone/>
            </a:pPr>
            <a:r>
              <a:rPr lang="fr-FR" sz="1800" dirty="0"/>
              <a:t>A parti du 1 janvier 2025, l’ensemble des dossiers seront traités par la DDFIP pour taxation que le dossier initial ait été déposé avant ou après le 1</a:t>
            </a:r>
            <a:r>
              <a:rPr lang="fr-FR" sz="1800" baseline="30000" dirty="0"/>
              <a:t>er</a:t>
            </a:r>
            <a:r>
              <a:rPr lang="fr-FR" sz="1800" dirty="0"/>
              <a:t> septembre 2022.</a:t>
            </a:r>
          </a:p>
          <a:p>
            <a:endParaRPr lang="fr-FR" dirty="0"/>
          </a:p>
        </p:txBody>
      </p:sp>
    </p:spTree>
    <p:extLst>
      <p:ext uri="{BB962C8B-B14F-4D97-AF65-F5344CB8AC3E}">
        <p14:creationId xmlns:p14="http://schemas.microsoft.com/office/powerpoint/2010/main" val="14484497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F1D258D-9EA9-4EFA-BDDF-77F0F6F26F4B}"/>
              </a:ext>
            </a:extLst>
          </p:cNvPr>
          <p:cNvSpPr>
            <a:spLocks noGrp="1"/>
          </p:cNvSpPr>
          <p:nvPr>
            <p:ph type="sldNum" sz="quarter" idx="12"/>
          </p:nvPr>
        </p:nvSpPr>
        <p:spPr/>
        <p:txBody>
          <a:bodyPr/>
          <a:lstStyle/>
          <a:p>
            <a:fld id="{A405D073-E612-4A17-87D6-A78570FF315E}" type="slidenum">
              <a:rPr lang="fr-FR" smtClean="0"/>
              <a:t>4</a:t>
            </a:fld>
            <a:endParaRPr lang="fr-FR" dirty="0"/>
          </a:p>
        </p:txBody>
      </p:sp>
      <p:sp>
        <p:nvSpPr>
          <p:cNvPr id="6" name="Titre 2">
            <a:extLst>
              <a:ext uri="{FF2B5EF4-FFF2-40B4-BE49-F238E27FC236}">
                <a16:creationId xmlns:a16="http://schemas.microsoft.com/office/drawing/2014/main" id="{2F508463-4DB8-4973-A504-6B1F6465D3C8}"/>
              </a:ext>
            </a:extLst>
          </p:cNvPr>
          <p:cNvSpPr>
            <a:spLocks noGrp="1"/>
          </p:cNvSpPr>
          <p:nvPr>
            <p:ph type="title"/>
          </p:nvPr>
        </p:nvSpPr>
        <p:spPr/>
        <p:txBody>
          <a:bodyPr/>
          <a:lstStyle/>
          <a:p>
            <a:r>
              <a:rPr lang="fr-FR" dirty="0"/>
              <a:t>Champs supprimés</a:t>
            </a:r>
          </a:p>
        </p:txBody>
      </p:sp>
      <p:sp>
        <p:nvSpPr>
          <p:cNvPr id="3" name="Espace réservé du contenu 2">
            <a:extLst>
              <a:ext uri="{FF2B5EF4-FFF2-40B4-BE49-F238E27FC236}">
                <a16:creationId xmlns:a16="http://schemas.microsoft.com/office/drawing/2014/main" id="{B9F77FF4-995F-4DFF-82F9-263BFF23952D}"/>
              </a:ext>
            </a:extLst>
          </p:cNvPr>
          <p:cNvSpPr>
            <a:spLocks noGrp="1"/>
          </p:cNvSpPr>
          <p:nvPr>
            <p:ph idx="1"/>
          </p:nvPr>
        </p:nvSpPr>
        <p:spPr/>
        <p:txBody>
          <a:bodyPr/>
          <a:lstStyle/>
          <a:p>
            <a:pPr>
              <a:buFont typeface="Wingdings" panose="05000000000000000000" pitchFamily="2" charset="2"/>
              <a:buChar char="v"/>
            </a:pPr>
            <a:r>
              <a:rPr lang="fr-FR" sz="1800" dirty="0"/>
              <a:t> Suppression 1</a:t>
            </a:r>
            <a:r>
              <a:rPr lang="fr-FR" sz="1800" baseline="30000" dirty="0"/>
              <a:t>er</a:t>
            </a:r>
            <a:r>
              <a:rPr lang="fr-FR" sz="1800" dirty="0"/>
              <a:t> tableau des surfaces pour simplification et éviter les confusions pour les pétitionnaires</a:t>
            </a:r>
          </a:p>
          <a:p>
            <a:endParaRPr lang="fr-FR" dirty="0"/>
          </a:p>
        </p:txBody>
      </p:sp>
      <p:pic>
        <p:nvPicPr>
          <p:cNvPr id="7" name="Image 6">
            <a:extLst>
              <a:ext uri="{FF2B5EF4-FFF2-40B4-BE49-F238E27FC236}">
                <a16:creationId xmlns:a16="http://schemas.microsoft.com/office/drawing/2014/main" id="{E5D6E30A-5773-41DD-AA4B-9E2EFB918CFA}"/>
              </a:ext>
            </a:extLst>
          </p:cNvPr>
          <p:cNvPicPr>
            <a:picLocks noChangeAspect="1"/>
          </p:cNvPicPr>
          <p:nvPr/>
        </p:nvPicPr>
        <p:blipFill>
          <a:blip r:embed="rId2"/>
          <a:stretch>
            <a:fillRect/>
          </a:stretch>
        </p:blipFill>
        <p:spPr>
          <a:xfrm>
            <a:off x="2152150" y="2994796"/>
            <a:ext cx="6984775" cy="3382913"/>
          </a:xfrm>
          <a:prstGeom prst="rect">
            <a:avLst/>
          </a:prstGeom>
        </p:spPr>
      </p:pic>
    </p:spTree>
    <p:extLst>
      <p:ext uri="{BB962C8B-B14F-4D97-AF65-F5344CB8AC3E}">
        <p14:creationId xmlns:p14="http://schemas.microsoft.com/office/powerpoint/2010/main" val="29292857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F1D258D-9EA9-4EFA-BDDF-77F0F6F26F4B}"/>
              </a:ext>
            </a:extLst>
          </p:cNvPr>
          <p:cNvSpPr>
            <a:spLocks noGrp="1"/>
          </p:cNvSpPr>
          <p:nvPr>
            <p:ph type="sldNum" sz="quarter" idx="12"/>
          </p:nvPr>
        </p:nvSpPr>
        <p:spPr/>
        <p:txBody>
          <a:bodyPr/>
          <a:lstStyle/>
          <a:p>
            <a:fld id="{A405D073-E612-4A17-87D6-A78570FF315E}" type="slidenum">
              <a:rPr lang="fr-FR" smtClean="0"/>
              <a:t>5</a:t>
            </a:fld>
            <a:endParaRPr lang="fr-FR" dirty="0"/>
          </a:p>
        </p:txBody>
      </p:sp>
      <p:sp>
        <p:nvSpPr>
          <p:cNvPr id="6" name="Titre 2">
            <a:extLst>
              <a:ext uri="{FF2B5EF4-FFF2-40B4-BE49-F238E27FC236}">
                <a16:creationId xmlns:a16="http://schemas.microsoft.com/office/drawing/2014/main" id="{2F508463-4DB8-4973-A504-6B1F6465D3C8}"/>
              </a:ext>
            </a:extLst>
          </p:cNvPr>
          <p:cNvSpPr>
            <a:spLocks noGrp="1"/>
          </p:cNvSpPr>
          <p:nvPr>
            <p:ph type="title"/>
          </p:nvPr>
        </p:nvSpPr>
        <p:spPr/>
        <p:txBody>
          <a:bodyPr/>
          <a:lstStyle/>
          <a:p>
            <a:r>
              <a:rPr lang="fr-FR" dirty="0"/>
              <a:t>Champs supprimés</a:t>
            </a:r>
          </a:p>
        </p:txBody>
      </p:sp>
      <p:sp>
        <p:nvSpPr>
          <p:cNvPr id="3" name="Espace réservé du contenu 2">
            <a:extLst>
              <a:ext uri="{FF2B5EF4-FFF2-40B4-BE49-F238E27FC236}">
                <a16:creationId xmlns:a16="http://schemas.microsoft.com/office/drawing/2014/main" id="{B9F77FF4-995F-4DFF-82F9-263BFF23952D}"/>
              </a:ext>
            </a:extLst>
          </p:cNvPr>
          <p:cNvSpPr>
            <a:spLocks noGrp="1"/>
          </p:cNvSpPr>
          <p:nvPr>
            <p:ph idx="1"/>
          </p:nvPr>
        </p:nvSpPr>
        <p:spPr/>
        <p:txBody>
          <a:bodyPr/>
          <a:lstStyle/>
          <a:p>
            <a:pPr>
              <a:buFont typeface="Wingdings" panose="05000000000000000000" pitchFamily="2" charset="2"/>
              <a:buChar char="v"/>
            </a:pPr>
            <a:r>
              <a:rPr lang="fr-FR" sz="1800" dirty="0"/>
              <a:t> Suppression du cadre 2bis car source d’insécurité juridique</a:t>
            </a:r>
          </a:p>
          <a:p>
            <a:pPr>
              <a:buFont typeface="Wingdings" panose="05000000000000000000" pitchFamily="2" charset="2"/>
              <a:buChar char="v"/>
            </a:pPr>
            <a:r>
              <a:rPr lang="fr-FR" sz="1800" dirty="0"/>
              <a:t> Promouvoir les bonnes pratiques : le professionnel renseigne ses identifiants dans le cadre « Demandeur ».</a:t>
            </a:r>
          </a:p>
          <a:p>
            <a:pPr>
              <a:buFont typeface="Wingdings" panose="05000000000000000000" pitchFamily="2" charset="2"/>
              <a:buChar char="v"/>
            </a:pPr>
            <a:r>
              <a:rPr lang="fr-FR" sz="1800" dirty="0"/>
              <a:t> Recommandation en cas de procédure dématérialisée : le client s'identifie également sur le portail de la téléprocédure afin de pouvoir suivre l'évolution de son dossier </a:t>
            </a:r>
          </a:p>
          <a:p>
            <a:endParaRPr lang="fr-FR" dirty="0"/>
          </a:p>
        </p:txBody>
      </p:sp>
      <p:pic>
        <p:nvPicPr>
          <p:cNvPr id="8" name="Image 7">
            <a:extLst>
              <a:ext uri="{FF2B5EF4-FFF2-40B4-BE49-F238E27FC236}">
                <a16:creationId xmlns:a16="http://schemas.microsoft.com/office/drawing/2014/main" id="{CB51F503-39CB-4C23-8309-21C136D1BB42}"/>
              </a:ext>
            </a:extLst>
          </p:cNvPr>
          <p:cNvPicPr>
            <a:picLocks noChangeAspect="1"/>
          </p:cNvPicPr>
          <p:nvPr/>
        </p:nvPicPr>
        <p:blipFill>
          <a:blip r:embed="rId2"/>
          <a:stretch>
            <a:fillRect/>
          </a:stretch>
        </p:blipFill>
        <p:spPr>
          <a:xfrm>
            <a:off x="2634131" y="3374581"/>
            <a:ext cx="5724525" cy="2867025"/>
          </a:xfrm>
          <a:prstGeom prst="rect">
            <a:avLst/>
          </a:prstGeom>
        </p:spPr>
      </p:pic>
    </p:spTree>
    <p:extLst>
      <p:ext uri="{BB962C8B-B14F-4D97-AF65-F5344CB8AC3E}">
        <p14:creationId xmlns:p14="http://schemas.microsoft.com/office/powerpoint/2010/main" val="3783794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F1D258D-9EA9-4EFA-BDDF-77F0F6F26F4B}"/>
              </a:ext>
            </a:extLst>
          </p:cNvPr>
          <p:cNvSpPr>
            <a:spLocks noGrp="1"/>
          </p:cNvSpPr>
          <p:nvPr>
            <p:ph type="sldNum" sz="quarter" idx="12"/>
          </p:nvPr>
        </p:nvSpPr>
        <p:spPr/>
        <p:txBody>
          <a:bodyPr/>
          <a:lstStyle/>
          <a:p>
            <a:fld id="{A405D073-E612-4A17-87D6-A78570FF315E}" type="slidenum">
              <a:rPr lang="fr-FR" smtClean="0"/>
              <a:t>6</a:t>
            </a:fld>
            <a:endParaRPr lang="fr-FR" dirty="0"/>
          </a:p>
        </p:txBody>
      </p:sp>
      <p:sp>
        <p:nvSpPr>
          <p:cNvPr id="6" name="Titre 2">
            <a:extLst>
              <a:ext uri="{FF2B5EF4-FFF2-40B4-BE49-F238E27FC236}">
                <a16:creationId xmlns:a16="http://schemas.microsoft.com/office/drawing/2014/main" id="{2F508463-4DB8-4973-A504-6B1F6465D3C8}"/>
              </a:ext>
            </a:extLst>
          </p:cNvPr>
          <p:cNvSpPr>
            <a:spLocks noGrp="1"/>
          </p:cNvSpPr>
          <p:nvPr>
            <p:ph type="title"/>
          </p:nvPr>
        </p:nvSpPr>
        <p:spPr>
          <a:xfrm>
            <a:off x="469900" y="929389"/>
            <a:ext cx="11252200" cy="794479"/>
          </a:xfrm>
        </p:spPr>
        <p:txBody>
          <a:bodyPr/>
          <a:lstStyle/>
          <a:p>
            <a:br>
              <a:rPr lang="fr-FR" dirty="0"/>
            </a:br>
            <a:r>
              <a:rPr lang="fr-FR" dirty="0"/>
              <a:t>Arrêté du 18 octobre 2024 portant diverses mesures relatives aux formulaires des autorisations d’urbanisme</a:t>
            </a:r>
          </a:p>
        </p:txBody>
      </p:sp>
      <p:sp>
        <p:nvSpPr>
          <p:cNvPr id="7" name="Espace réservé du contenu 6">
            <a:extLst>
              <a:ext uri="{FF2B5EF4-FFF2-40B4-BE49-F238E27FC236}">
                <a16:creationId xmlns:a16="http://schemas.microsoft.com/office/drawing/2014/main" id="{F416061E-34AF-48F1-A17F-4D47A9E48E8B}"/>
              </a:ext>
            </a:extLst>
          </p:cNvPr>
          <p:cNvSpPr>
            <a:spLocks noGrp="1"/>
          </p:cNvSpPr>
          <p:nvPr>
            <p:ph idx="1"/>
          </p:nvPr>
        </p:nvSpPr>
        <p:spPr>
          <a:xfrm>
            <a:off x="284813" y="3207897"/>
            <a:ext cx="3657599" cy="1978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a:t>Suppression des PM, DT, DP, DPMI et DPL</a:t>
            </a:r>
          </a:p>
        </p:txBody>
      </p:sp>
      <p:sp>
        <p:nvSpPr>
          <p:cNvPr id="8" name="Flèche : droite 7">
            <a:extLst>
              <a:ext uri="{FF2B5EF4-FFF2-40B4-BE49-F238E27FC236}">
                <a16:creationId xmlns:a16="http://schemas.microsoft.com/office/drawing/2014/main" id="{053B6863-5D78-483D-9004-328DD9DFDB7D}"/>
              </a:ext>
            </a:extLst>
          </p:cNvPr>
          <p:cNvSpPr/>
          <p:nvPr/>
        </p:nvSpPr>
        <p:spPr>
          <a:xfrm>
            <a:off x="4317168" y="4017364"/>
            <a:ext cx="1873770" cy="34477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a:extLst>
              <a:ext uri="{FF2B5EF4-FFF2-40B4-BE49-F238E27FC236}">
                <a16:creationId xmlns:a16="http://schemas.microsoft.com/office/drawing/2014/main" id="{614FA443-815D-491F-97B8-373E0ED84A90}"/>
              </a:ext>
            </a:extLst>
          </p:cNvPr>
          <p:cNvSpPr/>
          <p:nvPr/>
        </p:nvSpPr>
        <p:spPr>
          <a:xfrm>
            <a:off x="6790544" y="3117954"/>
            <a:ext cx="4646951" cy="21136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Création DM, DT, DPC et DPA</a:t>
            </a:r>
          </a:p>
          <a:p>
            <a:pPr algn="ctr"/>
            <a:endParaRPr lang="fr-FR" dirty="0"/>
          </a:p>
        </p:txBody>
      </p:sp>
    </p:spTree>
    <p:extLst>
      <p:ext uri="{BB962C8B-B14F-4D97-AF65-F5344CB8AC3E}">
        <p14:creationId xmlns:p14="http://schemas.microsoft.com/office/powerpoint/2010/main" val="17943302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79D4D719-1997-47E2-8589-B6688F12392E}"/>
              </a:ext>
            </a:extLst>
          </p:cNvPr>
          <p:cNvSpPr>
            <a:spLocks noGrp="1"/>
          </p:cNvSpPr>
          <p:nvPr>
            <p:ph type="sldNum" sz="quarter" idx="12"/>
          </p:nvPr>
        </p:nvSpPr>
        <p:spPr/>
        <p:txBody>
          <a:bodyPr/>
          <a:lstStyle/>
          <a:p>
            <a:fld id="{A405D073-E612-4A17-87D6-A78570FF315E}" type="slidenum">
              <a:rPr lang="fr-FR" smtClean="0"/>
              <a:t>7</a:t>
            </a:fld>
            <a:endParaRPr lang="fr-FR" dirty="0"/>
          </a:p>
        </p:txBody>
      </p:sp>
      <p:sp>
        <p:nvSpPr>
          <p:cNvPr id="3" name="Titre 2">
            <a:extLst>
              <a:ext uri="{FF2B5EF4-FFF2-40B4-BE49-F238E27FC236}">
                <a16:creationId xmlns:a16="http://schemas.microsoft.com/office/drawing/2014/main" id="{B9909013-7B96-4DB2-9E65-D71C305B0C74}"/>
              </a:ext>
            </a:extLst>
          </p:cNvPr>
          <p:cNvSpPr>
            <a:spLocks noGrp="1"/>
          </p:cNvSpPr>
          <p:nvPr>
            <p:ph type="title"/>
          </p:nvPr>
        </p:nvSpPr>
        <p:spPr/>
        <p:txBody>
          <a:bodyPr/>
          <a:lstStyle/>
          <a:p>
            <a:r>
              <a:rPr lang="fr-FR" dirty="0"/>
              <a:t>Modification des DP</a:t>
            </a:r>
          </a:p>
        </p:txBody>
      </p:sp>
      <p:sp>
        <p:nvSpPr>
          <p:cNvPr id="4" name="Espace réservé du contenu 3">
            <a:extLst>
              <a:ext uri="{FF2B5EF4-FFF2-40B4-BE49-F238E27FC236}">
                <a16:creationId xmlns:a16="http://schemas.microsoft.com/office/drawing/2014/main" id="{D3C9AE40-C379-4C48-8E4F-1DC2347B4683}"/>
              </a:ext>
            </a:extLst>
          </p:cNvPr>
          <p:cNvSpPr>
            <a:spLocks noGrp="1"/>
          </p:cNvSpPr>
          <p:nvPr>
            <p:ph idx="1"/>
          </p:nvPr>
        </p:nvSpPr>
        <p:spPr/>
        <p:txBody>
          <a:bodyPr/>
          <a:lstStyle/>
          <a:p>
            <a:pPr>
              <a:buFont typeface="Wingdings" panose="05000000000000000000" pitchFamily="2" charset="2"/>
              <a:buChar char="v"/>
            </a:pPr>
            <a:r>
              <a:rPr lang="fr-FR" sz="1800" dirty="0"/>
              <a:t> Réorganisation des déclarations préalables pour ne garder que 2 formulaires :</a:t>
            </a:r>
          </a:p>
          <a:p>
            <a:pPr>
              <a:buFontTx/>
              <a:buChar char="-"/>
            </a:pPr>
            <a:r>
              <a:rPr lang="fr-FR" sz="1800" dirty="0"/>
              <a:t>DP construction (DPC)</a:t>
            </a:r>
          </a:p>
          <a:p>
            <a:pPr>
              <a:buFontTx/>
              <a:buChar char="-"/>
            </a:pPr>
            <a:r>
              <a:rPr lang="fr-FR" sz="1800" dirty="0"/>
              <a:t>et DP aménagement (DPA)</a:t>
            </a:r>
          </a:p>
          <a:p>
            <a:pPr marL="0" indent="0">
              <a:buNone/>
            </a:pPr>
            <a:r>
              <a:rPr lang="fr-FR" sz="1800" dirty="0"/>
              <a:t>=&gt; réorganisation des champs dans les différents formulaires</a:t>
            </a:r>
          </a:p>
          <a:p>
            <a:pPr>
              <a:buFont typeface="Wingdings" panose="05000000000000000000" pitchFamily="2" charset="2"/>
              <a:buChar char="v"/>
            </a:pPr>
            <a:r>
              <a:rPr lang="fr-FR" sz="1800" dirty="0"/>
              <a:t> Changement de numéro de cerfa (DPC ou DPA mais maintien de DP pour le numéro local de l’autorisation), nommage des PJ modifié pour par exemple DPC3 et DPA 27</a:t>
            </a:r>
          </a:p>
          <a:p>
            <a:endParaRPr lang="fr-FR" dirty="0"/>
          </a:p>
        </p:txBody>
      </p:sp>
    </p:spTree>
    <p:extLst>
      <p:ext uri="{BB962C8B-B14F-4D97-AF65-F5344CB8AC3E}">
        <p14:creationId xmlns:p14="http://schemas.microsoft.com/office/powerpoint/2010/main" val="3569569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0B08832-C0E8-45BE-ADDE-6B78E9E6AF18}"/>
              </a:ext>
            </a:extLst>
          </p:cNvPr>
          <p:cNvSpPr>
            <a:spLocks noGrp="1"/>
          </p:cNvSpPr>
          <p:nvPr>
            <p:ph type="sldNum" sz="quarter" idx="12"/>
          </p:nvPr>
        </p:nvSpPr>
        <p:spPr/>
        <p:txBody>
          <a:bodyPr/>
          <a:lstStyle/>
          <a:p>
            <a:fld id="{A405D073-E612-4A17-87D6-A78570FF315E}" type="slidenum">
              <a:rPr lang="fr-FR" smtClean="0"/>
              <a:t>8</a:t>
            </a:fld>
            <a:endParaRPr lang="fr-FR" dirty="0"/>
          </a:p>
        </p:txBody>
      </p:sp>
      <p:sp>
        <p:nvSpPr>
          <p:cNvPr id="3" name="Titre 2">
            <a:extLst>
              <a:ext uri="{FF2B5EF4-FFF2-40B4-BE49-F238E27FC236}">
                <a16:creationId xmlns:a16="http://schemas.microsoft.com/office/drawing/2014/main" id="{DD53EFC6-E5D9-45EA-A7DC-9B0559763623}"/>
              </a:ext>
            </a:extLst>
          </p:cNvPr>
          <p:cNvSpPr>
            <a:spLocks noGrp="1"/>
          </p:cNvSpPr>
          <p:nvPr>
            <p:ph type="title"/>
          </p:nvPr>
        </p:nvSpPr>
        <p:spPr/>
        <p:txBody>
          <a:bodyPr/>
          <a:lstStyle/>
          <a:p>
            <a:r>
              <a:rPr lang="fr-FR" dirty="0"/>
              <a:t>Ajouts de champs</a:t>
            </a:r>
          </a:p>
        </p:txBody>
      </p:sp>
      <p:sp>
        <p:nvSpPr>
          <p:cNvPr id="4" name="Espace réservé du contenu 3">
            <a:extLst>
              <a:ext uri="{FF2B5EF4-FFF2-40B4-BE49-F238E27FC236}">
                <a16:creationId xmlns:a16="http://schemas.microsoft.com/office/drawing/2014/main" id="{1B8A5AE4-9DA1-4DEA-924A-73EC9C7B0BC0}"/>
              </a:ext>
            </a:extLst>
          </p:cNvPr>
          <p:cNvSpPr>
            <a:spLocks noGrp="1"/>
          </p:cNvSpPr>
          <p:nvPr>
            <p:ph idx="1"/>
          </p:nvPr>
        </p:nvSpPr>
        <p:spPr/>
        <p:txBody>
          <a:bodyPr/>
          <a:lstStyle/>
          <a:p>
            <a:pPr>
              <a:buFont typeface="Wingdings" panose="05000000000000000000" pitchFamily="2" charset="2"/>
              <a:buChar char="v"/>
            </a:pPr>
            <a:r>
              <a:rPr lang="fr-FR" sz="1800" dirty="0"/>
              <a:t> Possibilité de faire des DP modificative et DP de transfert =&gt; création de nouveaux cerfa car modification substantielle</a:t>
            </a:r>
          </a:p>
          <a:p>
            <a:pPr>
              <a:buFont typeface="Wingdings" panose="05000000000000000000" pitchFamily="2" charset="2"/>
              <a:buChar char="v"/>
            </a:pPr>
            <a:r>
              <a:rPr lang="fr-FR" sz="1800" dirty="0"/>
              <a:t> Modifications de libellé de texte et nommage des formulaires, modification PM en DM</a:t>
            </a:r>
          </a:p>
          <a:p>
            <a:pPr>
              <a:buFont typeface="Wingdings" panose="05000000000000000000" pitchFamily="2" charset="2"/>
              <a:buChar char="v"/>
            </a:pPr>
            <a:r>
              <a:rPr lang="fr-FR" sz="1800" dirty="0"/>
              <a:t> La DM serait une demande de modification ou de régularisation donc ajout de 4 champs dans la DM pour spécifier à quel titre est déposée la demande (ex : régularisation pour vice partiel, ou modification d’une autorisation en cours de validité)</a:t>
            </a:r>
          </a:p>
          <a:p>
            <a:endParaRPr lang="fr-FR" dirty="0"/>
          </a:p>
        </p:txBody>
      </p:sp>
    </p:spTree>
    <p:extLst>
      <p:ext uri="{BB962C8B-B14F-4D97-AF65-F5344CB8AC3E}">
        <p14:creationId xmlns:p14="http://schemas.microsoft.com/office/powerpoint/2010/main" val="1843314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0B08832-C0E8-45BE-ADDE-6B78E9E6AF18}"/>
              </a:ext>
            </a:extLst>
          </p:cNvPr>
          <p:cNvSpPr>
            <a:spLocks noGrp="1"/>
          </p:cNvSpPr>
          <p:nvPr>
            <p:ph type="sldNum" sz="quarter" idx="12"/>
          </p:nvPr>
        </p:nvSpPr>
        <p:spPr/>
        <p:txBody>
          <a:bodyPr/>
          <a:lstStyle/>
          <a:p>
            <a:fld id="{A405D073-E612-4A17-87D6-A78570FF315E}" type="slidenum">
              <a:rPr lang="fr-FR" smtClean="0"/>
              <a:t>9</a:t>
            </a:fld>
            <a:endParaRPr lang="fr-FR" dirty="0"/>
          </a:p>
        </p:txBody>
      </p:sp>
      <p:sp>
        <p:nvSpPr>
          <p:cNvPr id="3" name="Titre 2">
            <a:extLst>
              <a:ext uri="{FF2B5EF4-FFF2-40B4-BE49-F238E27FC236}">
                <a16:creationId xmlns:a16="http://schemas.microsoft.com/office/drawing/2014/main" id="{DD53EFC6-E5D9-45EA-A7DC-9B0559763623}"/>
              </a:ext>
            </a:extLst>
          </p:cNvPr>
          <p:cNvSpPr>
            <a:spLocks noGrp="1"/>
          </p:cNvSpPr>
          <p:nvPr>
            <p:ph type="title"/>
          </p:nvPr>
        </p:nvSpPr>
        <p:spPr/>
        <p:txBody>
          <a:bodyPr/>
          <a:lstStyle/>
          <a:p>
            <a:r>
              <a:rPr lang="fr-FR" dirty="0"/>
              <a:t>Ajouts de champs</a:t>
            </a:r>
          </a:p>
        </p:txBody>
      </p:sp>
      <p:sp>
        <p:nvSpPr>
          <p:cNvPr id="4" name="Espace réservé du contenu 3">
            <a:extLst>
              <a:ext uri="{FF2B5EF4-FFF2-40B4-BE49-F238E27FC236}">
                <a16:creationId xmlns:a16="http://schemas.microsoft.com/office/drawing/2014/main" id="{1B8A5AE4-9DA1-4DEA-924A-73EC9C7B0BC0}"/>
              </a:ext>
            </a:extLst>
          </p:cNvPr>
          <p:cNvSpPr>
            <a:spLocks noGrp="1"/>
          </p:cNvSpPr>
          <p:nvPr>
            <p:ph idx="1"/>
          </p:nvPr>
        </p:nvSpPr>
        <p:spPr/>
        <p:txBody>
          <a:bodyPr>
            <a:normAutofit/>
          </a:bodyPr>
          <a:lstStyle/>
          <a:p>
            <a:pPr>
              <a:buFont typeface="Wingdings" panose="05000000000000000000" pitchFamily="2" charset="2"/>
              <a:buChar char="v"/>
            </a:pPr>
            <a:r>
              <a:rPr lang="fr-FR" sz="1800" dirty="0"/>
              <a:t> </a:t>
            </a:r>
            <a:r>
              <a:rPr lang="fr-FR" sz="2100" dirty="0"/>
              <a:t>Nouvelle catégorie de construction : transformation d’un garage en pièce de la construction = droit constant </a:t>
            </a:r>
          </a:p>
          <a:p>
            <a:pPr>
              <a:buFont typeface="Wingdings" panose="05000000000000000000" pitchFamily="2" charset="2"/>
              <a:buChar char="v"/>
            </a:pPr>
            <a:r>
              <a:rPr lang="fr-FR" sz="2100" dirty="0"/>
              <a:t> Question relative au projet portant sur une installation agrivoltaïque (PC,PA,DPC) : Article 54 de la loi APER  </a:t>
            </a:r>
            <a:endParaRPr lang="fr-FR" sz="2100" dirty="0">
              <a:highlight>
                <a:srgbClr val="FFFF00"/>
              </a:highlight>
            </a:endParaRPr>
          </a:p>
          <a:p>
            <a:pPr>
              <a:buFont typeface="Wingdings" panose="05000000000000000000" pitchFamily="2" charset="2"/>
              <a:buChar char="v"/>
            </a:pPr>
            <a:r>
              <a:rPr lang="fr-FR" sz="2100" dirty="0"/>
              <a:t> 3 champs créés: emprise au sol avant travaux, emprise au sol créée et emprise au sol supprimée ( PC,PA,PCMI,DPC,DM) =&gt; Prévu par le futur décret trait de côte </a:t>
            </a:r>
          </a:p>
          <a:p>
            <a:pPr>
              <a:buFont typeface="Wingdings" panose="05000000000000000000" pitchFamily="2" charset="2"/>
              <a:buChar char="v"/>
            </a:pPr>
            <a:r>
              <a:rPr lang="fr-FR" sz="2100" dirty="0"/>
              <a:t>PA ajout d’un champs pour préciser le nombre de tranches (comme en DPA) =&gt; droit constant, facilitation dématérialisation et remontée de données</a:t>
            </a:r>
          </a:p>
          <a:p>
            <a:pPr>
              <a:buFont typeface="Wingdings" panose="05000000000000000000" pitchFamily="2" charset="2"/>
              <a:buChar char="v"/>
            </a:pPr>
            <a:r>
              <a:rPr lang="fr-FR" sz="2100" dirty="0"/>
              <a:t> Ajout d’un type de législation connexe « votre projet relève du II de l’article L.171-4 du code de la construction » =&gt; Article 101 de la loi climat et résilience </a:t>
            </a:r>
          </a:p>
          <a:p>
            <a:pPr marL="0" indent="0">
              <a:buNone/>
            </a:pPr>
            <a:endParaRPr lang="fr-FR" sz="2100" dirty="0"/>
          </a:p>
          <a:p>
            <a:endParaRPr lang="fr-FR" dirty="0"/>
          </a:p>
        </p:txBody>
      </p:sp>
    </p:spTree>
    <p:extLst>
      <p:ext uri="{BB962C8B-B14F-4D97-AF65-F5344CB8AC3E}">
        <p14:creationId xmlns:p14="http://schemas.microsoft.com/office/powerpoint/2010/main" val="2579912008"/>
      </p:ext>
    </p:extLst>
  </p:cSld>
  <p:clrMapOvr>
    <a:masterClrMapping/>
  </p:clrMapOvr>
</p:sld>
</file>

<file path=ppt/theme/theme1.xml><?xml version="1.0" encoding="utf-8"?>
<a:theme xmlns:a="http://schemas.openxmlformats.org/drawingml/2006/main" name="Convictions RH">
  <a:themeElements>
    <a:clrScheme name="Personnalisé 19">
      <a:dk1>
        <a:sysClr val="windowText" lastClr="000000"/>
      </a:dk1>
      <a:lt1>
        <a:sysClr val="window" lastClr="FFFFFF"/>
      </a:lt1>
      <a:dk2>
        <a:srgbClr val="555555"/>
      </a:dk2>
      <a:lt2>
        <a:srgbClr val="B4BAAF"/>
      </a:lt2>
      <a:accent1>
        <a:srgbClr val="27348B"/>
      </a:accent1>
      <a:accent2>
        <a:srgbClr val="E75757"/>
      </a:accent2>
      <a:accent3>
        <a:srgbClr val="5A65B2"/>
      </a:accent3>
      <a:accent4>
        <a:srgbClr val="D5D6C9"/>
      </a:accent4>
      <a:accent5>
        <a:srgbClr val="FDCF37"/>
      </a:accent5>
      <a:accent6>
        <a:srgbClr val="169BD4"/>
      </a:accent6>
      <a:hlink>
        <a:srgbClr val="0000FF"/>
      </a:hlink>
      <a:folHlink>
        <a:srgbClr val="800080"/>
      </a:folHlink>
    </a:clrScheme>
    <a:fontScheme name="Convictions RH">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D4A2812917F0A42BCE80316557B0DDA" ma:contentTypeVersion="10" ma:contentTypeDescription="Crée un document." ma:contentTypeScope="" ma:versionID="5abae721dbfeffcce16734ff7ad52775">
  <xsd:schema xmlns:xsd="http://www.w3.org/2001/XMLSchema" xmlns:xs="http://www.w3.org/2001/XMLSchema" xmlns:p="http://schemas.microsoft.com/office/2006/metadata/properties" xmlns:ns2="19ccf657-9244-4c67-bcea-335c71b2193b" xmlns:ns3="e7d86177-c4a4-4563-b5d2-31d2870a5169" targetNamespace="http://schemas.microsoft.com/office/2006/metadata/properties" ma:root="true" ma:fieldsID="06732c1b1b4b07c06f41204f053e507b" ns2:_="" ns3:_="">
    <xsd:import namespace="19ccf657-9244-4c67-bcea-335c71b2193b"/>
    <xsd:import namespace="e7d86177-c4a4-4563-b5d2-31d2870a516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9ccf657-9244-4c67-bcea-335c71b2193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7d86177-c4a4-4563-b5d2-31d2870a5169" elementFormDefault="qualified">
    <xsd:import namespace="http://schemas.microsoft.com/office/2006/documentManagement/types"/>
    <xsd:import namespace="http://schemas.microsoft.com/office/infopath/2007/PartnerControls"/>
    <xsd:element name="SharedWithUsers" ma:index="16"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FF860D-C437-4197-9159-BD3825809CCE}">
  <ds:schemaRefs>
    <ds:schemaRef ds:uri="http://schemas.microsoft.com/office/infopath/2007/PartnerControls"/>
    <ds:schemaRef ds:uri="http://schemas.microsoft.com/office/2006/documentManagement/types"/>
    <ds:schemaRef ds:uri="http://schemas.microsoft.com/office/2006/metadata/properties"/>
    <ds:schemaRef ds:uri="http://purl.org/dc/terms/"/>
    <ds:schemaRef ds:uri="http://purl.org/dc/elements/1.1/"/>
    <ds:schemaRef ds:uri="19ccf657-9244-4c67-bcea-335c71b2193b"/>
    <ds:schemaRef ds:uri="http://www.w3.org/XML/1998/namespace"/>
    <ds:schemaRef ds:uri="http://schemas.openxmlformats.org/package/2006/metadata/core-properties"/>
    <ds:schemaRef ds:uri="e7d86177-c4a4-4563-b5d2-31d2870a5169"/>
    <ds:schemaRef ds:uri="http://purl.org/dc/dcmitype/"/>
  </ds:schemaRefs>
</ds:datastoreItem>
</file>

<file path=customXml/itemProps2.xml><?xml version="1.0" encoding="utf-8"?>
<ds:datastoreItem xmlns:ds="http://schemas.openxmlformats.org/officeDocument/2006/customXml" ds:itemID="{33DBAF34-F017-411B-8FE0-853248785D65}">
  <ds:schemaRefs>
    <ds:schemaRef ds:uri="http://schemas.microsoft.com/sharepoint/v3/contenttype/forms"/>
  </ds:schemaRefs>
</ds:datastoreItem>
</file>

<file path=customXml/itemProps3.xml><?xml version="1.0" encoding="utf-8"?>
<ds:datastoreItem xmlns:ds="http://schemas.openxmlformats.org/officeDocument/2006/customXml" ds:itemID="{82855D63-38AA-462A-A2BF-F4583B5AD22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9ccf657-9244-4c67-bcea-335c71b2193b"/>
    <ds:schemaRef ds:uri="e7d86177-c4a4-4563-b5d2-31d2870a51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24907</TotalTime>
  <Words>1267</Words>
  <Application>Microsoft Office PowerPoint</Application>
  <PresentationFormat>Grand écran</PresentationFormat>
  <Paragraphs>122</Paragraphs>
  <Slides>14</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14</vt:i4>
      </vt:variant>
    </vt:vector>
  </HeadingPairs>
  <TitlesOfParts>
    <vt:vector size="18" baseType="lpstr">
      <vt:lpstr>Arial</vt:lpstr>
      <vt:lpstr>Calibri</vt:lpstr>
      <vt:lpstr>Wingdings</vt:lpstr>
      <vt:lpstr>Convictions RH</vt:lpstr>
      <vt:lpstr>Evolutions des cerfa AU au 1er janvier 2025</vt:lpstr>
      <vt:lpstr>périmètre</vt:lpstr>
      <vt:lpstr>Champs supprimés</vt:lpstr>
      <vt:lpstr>Champs supprimés</vt:lpstr>
      <vt:lpstr>Champs supprimés</vt:lpstr>
      <vt:lpstr> Arrêté du 18 octobre 2024 portant diverses mesures relatives aux formulaires des autorisations d’urbanisme</vt:lpstr>
      <vt:lpstr>Modification des DP</vt:lpstr>
      <vt:lpstr>Ajouts de champs</vt:lpstr>
      <vt:lpstr>Ajouts de champs</vt:lpstr>
      <vt:lpstr>Modifications</vt:lpstr>
      <vt:lpstr>Pièces jointes</vt:lpstr>
      <vt:lpstr>Pièces jointes</vt:lpstr>
      <vt:lpstr>Pièces jointes</vt:lpstr>
      <vt:lpstr>Pièces jointes</vt:lpstr>
    </vt:vector>
  </TitlesOfParts>
  <Manager>Véronique Lehideux;Emmanuel de Lanversin</Manager>
  <Company>MTE, DILA &amp; Kleegroup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COPIL AD'AU n°11</dc:title>
  <dc:subject>Programe Démat. ADS</dc:subject>
  <dc:creator>Franck Dupuis;Aurélie Bornand;Jean-Baptiste Lasne;Antonio Salem Olsese</dc:creator>
  <cp:lastModifiedBy>BORNAND Aurélie</cp:lastModifiedBy>
  <cp:revision>883</cp:revision>
  <cp:lastPrinted>2024-02-29T14:54:20Z</cp:lastPrinted>
  <dcterms:created xsi:type="dcterms:W3CDTF">2020-01-08T14:20:11Z</dcterms:created>
  <dcterms:modified xsi:type="dcterms:W3CDTF">2024-12-06T10:29:46Z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0x0101006D4A2812917F0A42BCE80316557B0DDA</vt:lpwstr>
  </property>
</Properties>
</file>